
<file path=[Content_Types].xml><?xml version="1.0" encoding="utf-8"?>
<Types xmlns="http://schemas.openxmlformats.org/package/2006/content-types">
  <Default Extension="tmp" ContentType="image/png"/>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2" r:id="rId6"/>
    <p:sldId id="261" r:id="rId7"/>
    <p:sldId id="264" r:id="rId8"/>
    <p:sldId id="267" r:id="rId9"/>
    <p:sldId id="275" r:id="rId10"/>
    <p:sldId id="257" r:id="rId11"/>
    <p:sldId id="271" r:id="rId12"/>
    <p:sldId id="273" r:id="rId13"/>
    <p:sldId id="269" r:id="rId14"/>
    <p:sldId id="265" r:id="rId15"/>
    <p:sldId id="268" r:id="rId16"/>
    <p:sldId id="274" r:id="rId17"/>
    <p:sldId id="270" r:id="rId18"/>
    <p:sldId id="263" r:id="rId19"/>
    <p:sldId id="276" r:id="rId20"/>
    <p:sldId id="277" r:id="rId21"/>
    <p:sldId id="266" r:id="rId22"/>
    <p:sldId id="27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60"/>
  </p:normalViewPr>
  <p:slideViewPr>
    <p:cSldViewPr snapToGrid="0">
      <p:cViewPr varScale="1">
        <p:scale>
          <a:sx n="71" d="100"/>
          <a:sy n="71" d="100"/>
        </p:scale>
        <p:origin x="49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2:08:00.496"/>
    </inkml:context>
    <inkml:brush xml:id="br0">
      <inkml:brushProperty name="width" value="0.05292" units="cm"/>
      <inkml:brushProperty name="height" value="0.05292" units="cm"/>
      <inkml:brushProperty name="color" value="#FF0000"/>
    </inkml:brush>
  </inkml:definitions>
  <inkml:trace contextRef="#ctx0" brushRef="#br0">13081 3466 508,'0'-4'52,"0"-2"23,0-1 18,0 0 18,0 1 11,0 1 11,-2 1 11,2 0 10,-1 0 4,-1 1-16,2 0 4,0-2 2,-1 3 0,1 0-6,-2 0-8,1 1-12,-1 1-10,2 0-10,0 0-8,0-2-18,0 2-26,0-1-29,0 1-26,0 0-17,0 0-6,0 0 9,0 0 9,-1 3 6,-3 2 7,1 5 6,0 1 3,-4 7 9,4 0 8,2 2 7,-1-3 5,1 9-9,-2-2-6,1 1-3,-3 5-4,-2-2-3,1 3 5,-3 1 2,-6-1 0,5 1 2,0 4 0,3-2 5,3-3-3,1 4 3,1-4 1,-1 2 2,2-4-3,-2 1 1,-1-1 4,-3 0 2,1 4 3,-1-3-1,-1 6 1,2 2-2,-1 1 0,1 1-1,1 3 3,2-4-3,0-4-3,0 2-2,0-3-4,-1-2-3,1-3 1,-1-3-1,1-5-3,0-3-2,3-5 1,0-2-5,0 1-3,0-3 1,0 3-2,0 4 0,0 3-2,-1 3-1,-2 4 0,-2-1-1,1-1-3,-2 0 5,1-2 1,2 1 4,-3 5 3,0 2-3,-1 7 7,2 1 3,1 7 3,1 1-1,0 2 4,-3 2-3,2 5 2,-1-3-7,2 3 2,-2 4 3,4 1-7,-1 8-2,1 0 2,-1 2 2,1 1-2,-1 1 0,2-2-1,-2 2-1,2 2-3,0-3-3,0 0 2,0 1-7,0 4 2,0 1-1,2 0 1,0 1 2,1 1-1,0-4 2,1 1 2,1 1 8,-1 3-3,1 1 11,-5 0-1,3 1 1,-3-2 1,3 0-3,0-5 6,0 4 2,-3-3-5,3 3 0,-3 3 9,0-1-3,1-1 3,-1 0-1,0-6-5,0-3 0,0-6-4,0-2-2,0-10-4,0-2-2,2-7-7,-1-3-2,-1-1-5,2-5-4,-2-2 0,0-6-1,0-3 0,0-9 3,2-3 3,0-6-7,-2-4-39,2-4-82,-1-6-92,1-9-153,-2-13-611,1-1 0,-1-12 0</inkml:trace>
  <inkml:trace contextRef="#ctx0" brushRef="#br0" timeOffset="990.7801">10553 5934 1162,'0'0'24,"0"0"33,0 0 38,0 0 30,0 0 20,0 0 10,0 0 12,0 0 15,1 0 12,5 0 0,4 0-7,9 0-26,6 0-33,10 0-23,7-2-14,9 2-3,14 0-7,15-3-10,9 2-6,12-1-4,11 1-3,9-1-6,4 2-1,12-1-7,12 1-1,7 0-7,8 0-2,6 0-4,12 0-3,4 0-5,7-2-4,6-1-1,9-2 1,-2 1 1,-1-1-2,0-1 3,-1 2 1,-9 2-1,-2-3-3,-3 2 3,-6 2 0,-12-2-1,-10 1-2,-12 1 0,-16-1-2,-26 2-4,-16-3-2,-21 1-2,-21 2-2,-17 0-30,-17-1-17,-10 2-66,-9-4-125,-5-6-533,-9 3 0,-7-5 0,-13-4 0</inkml:trace>
  <inkml:trace contextRef="#ctx0" brushRef="#br0" timeOffset="2886.9934">13070 3448 1036,'2'-3'87,"-2"-3"27,3 3 29,-2-3 28,1-1 23,-2 3 12,1 1 3,-1 3-3,0 0-9,0-3-66,0 3-26,0 0-26,0 0-30,0 0-18,0 0-11,0 0-5,0 3 6,-4 0 13,-2 3 14,-4 3 12,-3 4 3,-8 5 1,5 0 4,-8 4-8,-2 0-9,1 5-3,-2-4-7,0 4-4,-2 1-5,4-5 4,2 0 0,2-2 2,1-3 5,-1-2 1,-2 4 1,-1-2-3,0 3-4,5-3-1,1-3-2,5-2-9,3-5 3,6-1 5,2-3 14,2-2 19,0-2 13,0 0 2,2 0 2,2-3-4,5-3 3,5 1 0,5-9-6,5-6-12,8-6-20,4-3-23,3-3-18,2-3-1,-2-2 0,-6 3 2,-5 3-3,-4 2 2,-5 5 2,-4 2 1,0 1-5,-6 4 2,3 2 3,-2 1-4,2 0-1,0 2 0,1 3 2,-5 0-1,2 0-3,-4 4 0,-3 2 4,0-2-1,-3 3 0,0 1 0,0 1 0,0-2-1,0 2-2,0 0-1,0 0 0,0-1-1,3 1 0,-1 0-4,1 0 0,1 0-5,-1 0 0,-2 0-3,1 0 3,1 1 2,3 2 0,2 4-1,2 5-1,2 2 5,3 6 1,-3 6 8,6 1-2,-4 7 4,3-1-2,-1 3 0,0-4-1,-2 0 4,-2-1 0,0-5 0,-8-3-1,3-3-3,0-6 5,-4 0 0,0-4 0,1-3 1,2 0 2,-2-2-2,3-1-2,-7-1 4,3 4-1,0-4 2,0 0-7,-2 1 2,-1-4-1,2 3-2,-1-3-2,-1 0 2,2 0 0,-1 0-20,-1 0-35,2 0-57,-2 0-39,2 0-72,1 0-183,-2-9-413,-1 6 0,2-2 0,-2-1 0</inkml:trace>
  <inkml:trace contextRef="#ctx0" brushRef="#br0" timeOffset="6239.9135">12959 2857 505,'0'-2'77,"0"-2"37,0-3 32,0 2 25,0 1 18,0 1 13,0 1 9,0-1 6,0 3 6,0 0-38,0 0-31,0 0-28,0 0-30,0 0-19,-1 0-12,-1 5-3,-3 7 1,2 7 6,-4 13-4,1 7 2,0 5-6,0 4-6,0-2-2,2-4-4,-4-2-3,2-9 0,0-3-3,0-10-4,-1-3 1,3-2 0,1-6 12,3 0 37,-3-7 10,3 2-1,-1-7 0,-2-2-8,0-10-8,0-6-6,1-9-1,2-7-8,0-5-11,2-8-45,-1 0-8,1-1 3,2 7-2,-1 4-3,3 9-4,1 6 1,-3 8-4,0 2 2,-1 7 1,2 2 7,-2-1-3,0 4-3,0 0-1,-1 0-2,1 3 1,4 0 0,-4 1 3,5 2-3,1 1 1,2 7 0,2 1-1,5 7 1,3 5-1,1 6 5,5 1 5,0 2 1,-1-2 0,-1-5 5,-5-2-1,-3-6-2,-4-2 3,1-3 0,-5 0 4,-1-3 3,2-2 5,-6-3 19,2-2 15,4-1 3,-3-2 5,5-6 6,2-7 0,1-6-2,-2-8-2,5-5-3,-2-5-6,-3-3-21,-4-2-12,-3-2-6,-4 3-7,-1 3-1,-2 3-3,-2 5 0,-1 9 0,1 1-2,-1 6 1,4 3-5,-3 6-1,3-1-1,0 4 1,0 2-5,-3-1-3,3 3 0,-3 0 0,3 0 0,0 0-1,0 0 1,0 0 3,0 0 0,0 0-2,-4 3 5,4-1 0,0 2 0,-3-1 0,6 2 2,-3-3-3,-3 2 1,3-4-3,0 1 3,0 1-2,0-2 0,0 0 4,0 0-2,0 0 0,0 0-1,0 0-1,0 0-2,0 0-8,0 0-15,0 0-17,0 3-23,0-3-29,0 0-42,0 4-49,0-2-75,7 0-166,-7 2-375,3 1 0,4 0 0,-2-1 0</inkml:trace>
  <inkml:trace contextRef="#ctx0" brushRef="#br0" timeOffset="16512.7869">13660 3546 382,'0'-3'31,"-3"3"18,3-2 17,0 1 15,0 1 8,0 0 4,0 0 5,0 0 10,0 0 12,0 0-7,0 0-5,0 0-14,0 0-14,0 0-12,0 0-7,0-1-2,3 1-5,-3-2-10,3 2-12,2 0-9,4 0-8,-2 0-4,0 0-2,5 0-3,-1-3 1,2 3-2,0 0 1,2 0-1,2-3 1,-4 3-2,4 0 1,-2 0 0,1 0-1,0 0 2,1 0-2,-1 0 1,-4 0-3,0 0 1,-5 3 0,2-3 0,-1 3-1,-4-1 0,2-1 1,1 0-1,0 4 0,-3-5-1,4 4 2,0-2 1,-1 0-1,-1-2 0,3 3-1,-1-3 2,3 1-2,-1 4 0,-3-2 0,5-1 1,-1 1 1,-2 1-2,4-2 0,-1 3 1,0-1-1,0-1 1,1 4 1,-2-2 1,0 0 3,4 3-2,-6-4 2,0 3-1,-1-3 2,0 2 2,0 0-1,1-1-1,2-1 1,1 3 0,-2-2-2,4 0 2,-5 2-2,2-1 1,0-2-1,-1 4-3,-1-1 3,1-3 0,-2 3-3,-2-4-1,0 3 2,1 0-2,-1-1-2,-1 0 3,2-1-1,-1-1 0,2 4 1,-1-2-1,2 0 1,-2 3 1,3-4-2,-1 3 1,-1-3-1,2 2-2,-3 1 1,0-2 1,0 2-2,0 0 1,-1 1 0,4-1-1,-3 2 1,2-2-1,0-2 3,-1 4 0,-4-2 0,5 0-1,-4 0 1,1-1 0,-2 0 0,2 1 0,2-1-1,-4-2 2,2 3-3,-1-3 0,-1 1 2,3 1-2,0 0 0,0-1 1,0 1-1,0-1-1,-1 1 2,-2-2 2,-2 0-3,2 0 1,0 0-2,0 1 0,-1-4 0,0 2 1,0 1 1,1-1 0,-1 1-2,1 0-2,-1 0 3,3 1-1,-3 0 2,1-1 0,2 0 0,-1 2-2,-2-3 0,0-1 2,-2 0 0,1-1-1,-2 1 1,3-1 1,-3 0-1,0 1 0,0 0 2,0-2 1,0 3 1,1-2-2,-1 2 1,2-1 0,-2 1 2,1-2-1,-1 2-1,3-3 0,2 4 1,-4-1-3,2 1 1,0 0 0,0 1-2,0 1 0,-3 1-1,3-1 1,0 1 1,0 0-1,1 2-1,-4-1 2,3 1-1,1 2 1,-1-1 2,0-2-3,0 2 2,0-2-3,0 3 3,-1 0 0,1 3 2,3 1 1,-2-1 3,-1 0 0,1 2-3,1 0 8,-2-4 1,2 3 3,-1 0-1,0-3 2,1 2-1,1-1 1,-1 1-3,1 1 2,-2-4 3,-1 4-5,1-1 2,3-2-1,-4-4 0,-3 4 0,3-2-1,0 0-1,0 1 3,-2 1-3,4 3-1,-1-6 0,-1 4-4,-1-1 0,1 0 0,0-3 1,-3 2-1,3 0-1,1 1 0,1-1-1,-2 3 1,3 1 1,0-1 2,-2 0-2,-1 1-1,1-1 1,-1 0-1,-2 0 1,1-3-2,-1 1 2,3 0-2,-1 0 1,0 0-1,0 4-1,0-3 2,1 4-2,-1-1-2,0 0 1,0 0-1,2 1-1,0-2-1,-2-1-2,-1-2 0,-1-2 1,2-2 0,-3 4-1,2-1 2,1 3 0,0-1 1,-2 3 1,1-2 2,-2 0 1,1-2-1,-1 0-1,0-3 0,0 1 1,0-5-2,3 0-1,-3 0 2,0-1-2,0-1-1,0 0-2,0 1 1,0-1-1,0-1-2,0 2 1,0-1 0,0 2 1,0-1-3,0-2 0,3 0-2,-3 0 0,3 1-9,0-1-15,2 0-16,-2 0-48,0 1-131,-2-3-68,1-26-291,-2 26 0,-2-1 0,-2-2 0</inkml:trace>
  <inkml:trace contextRef="#ctx0" brushRef="#br0" timeOffset="17403.6159">14821 5078 874,'0'0'70,"0"-1"19,0 1 21,1-2 10,-1 2 5,0-1 19,0 1 24,0 0 19,0 1 13,2 2-46,-1 4-5,6 3-12,0 1-13,-1 6-5,0 1 3,3 3-12,0 1-16,-2 0-15,6 2-9,-2 0-11,-1-3-6,-1-1-6,-1-3-2,-2-7-5,-2 0-6,-1-6-3,0 1-7,0-2 0,2-1-2,0 1 0,0-2 1,-2-1 2,1 1-1,1-2 1,-2 1 4,-2 0-3,6 0 1,-2 0 1,0 0-1,-1-1 0,1 0 0,-1-2-4,4-1-3,-2-3-2,3-2-4,0 1-3,3-5 0,-1-2-6,3-1 2,2-3-4,0-3-1,1-4 0,5-3 0,-2-5-1,-4 0-1,4-5 1,-5 5-2,-3 2 4,-6 10-1,-1 7 3,-4 7-1,-1 2 1,0 3 2,0 2 3,0-1 1,0 0 0,0 2-1,0 0-2,0-3-4,0 3-3,0 0-4,0 0-7,0 0-16,0 0-17,2 0-48,-2 0-120,3-3-143,-2 2-325,-1 1 0,2-3 0,-1-2 0</inkml:trace>
  <inkml:trace contextRef="#ctx0" brushRef="#br0" timeOffset="21737.8834">14018 2392 854,'0'0'146,"0"0"46,0 0 30,0 0 18,0 0 13,0 0 9,0-3 5,0 3 7,0 0 3,-3 0-88,-1 0-55,-5 0-44,-2 3-26,4-3-15,0 6-10,-3 2-5,4 0-3,2 4-2,-2-3 2,-5 6 1,7-1 2,-4 6 0,2-1 3,-1 4 2,2 4-1,4 2 1,-1 3-2,2 0-1,0-1-2,3 1 0,2-7 3,2-4-3,2-4 8,0-5 3,5-5 8,-5-4 5,3-1 3,0-4-1,2-4-3,0-2-3,2-5 0,2-4-2,-5-3-13,1-4-7,-1-2-12,-7-1-10,2-2-5,-7 0-5,1 1 0,-4 0 4,-5 2-3,1 5-1,-2 0 3,-4 1-1,-1 4-3,4 2-2,-2 7-1,4 2 0,2 2 0,1 1-1,0 2-2,-2-2-3,-2 4-18,3 0-21,-1 3-32,3 0-35,1 0-90,2 0-169,0-10-405,2 10 0,2-4 0,4-1 0</inkml:trace>
  <inkml:trace contextRef="#ctx0" brushRef="#br0" timeOffset="22328.1464">14258 2421 293,'0'0'52,"-2"0"17,-1 5 29,-1 1 29,1 0 22,1 8 19,1 6 14,1 1 26,0 3 18,0 3-19,1 2-5,-1-1-10,0 5-23,3-4-15,3 0-11,0 0-9,3-4-3,1-4-13,-2-4-2,1-7 5,1-6 6,0-1 13,1-3 8,4-5-1,1-7-7,4-3-5,-5-5-11,0-8-10,-3 1-14,-4-4-20,-4 2-20,-2-3-21,-4 1-14,-1-1-11,-3 1-9,0 4-2,-7 4 1,-3 6-6,1 5-1,-1 4 1,-2 1-1,4 7 3,1-3-5,4 1-5,2 2-6,1 0-23,2 2-46,4 1-61,-2-1-140,10 0-527,-7 1 0,5 2 0,1-5 0</inkml:trace>
  <inkml:trace contextRef="#ctx0" brushRef="#br0" timeOffset="23101.071">14551 2414 373,'0'0'67,"0"2"30,0 3 23,-3 6 19,0 0 21,2 6 9,-1 1 26,2 0 31,0 3 11,0 1-27,0 1-4,0 3-17,0 3-13,0-1-12,0 2-14,0 1-5,0-6-20,2-4-27,2-1-3,3-6-7,4-2-5,3-5-2,2-2-4,1-3-4,3-1-7,-3-5 0,2 0-3,-1-3-2,-5-3-8,-1-3-8,-3 0-11,0-4-8,-2-3-7,-2 1-2,-2-2 1,-1-4-6,-2-1 0,1-1-1,-2-2 0,-1 0-2,-1-1-1,-2 3-3,-5 4 1,0 1 3,-5 4 1,4 5 5,-4 3 10,2 2 2,0 2 4,5 6 7,-1-3-2,-1 1 0,4 2 1,-1 0-2,-1 0-3,5 0-6,0 0-8,2 0-6,-2 0-2,0 0-9,3 0 4,-4 0-1,4 0-1,-3 0 0,3 0-3,-2 2 0,2-2-5,-2 3-5,2-1-20,0 2-59,0 2-111,0-4-672,0 6 0,-1-1 0,-4 4 0</inkml:trace>
  <inkml:trace contextRef="#ctx0" brushRef="#br0" timeOffset="28235.0075">12864 5796 132,'-1'0'34,"-1"0"21,1-2 22,-1 2 20,2 0 19,0 0 19,0 0 17,0 0 18,-1 0 18,1 0 4,0 0-3,-3 0-12,3 0-8,0 0-10,0-1-7,0-1-15,0 1-9,0-3-15,0 0-17,0-1-20,3 0-13,0-4-4,0 1-10,3-3-6,-2 1-7,6-3-2,-3 1-6,3-2 2,0-1-3,0 1 2,-1-3 4,0 2-3,1-2 3,-3 3-1,0-3-3,4 2-2,-2-2-1,0-2-2,5 4-1,0-5 0,0 2-1,2-4-4,4 3-7,-2-5-2,3 0 0,1 1 1,3-3-1,2-1-1,3-1 0,-1 0-1,-2-1-2,0 3-1,-6-1 0,-5 5 1,1-3 1,0-1 1,-1-2 0,5-1 0,-1-3 3,2 1 2,1 4 2,-2 0 3,-2 2 2,1 2 4,-5 3 0,0-1 2,0 3 6,5-2 1,-4-2-2,4 0-1,5-2-2,-1-2-1,-2-2-1,3 4-6,-4-5-1,2 7-3,-7-2-4,1 0-2,0 2 0,0 0 1,2-5 2,2 1-3,1 0 4,2-2 3,1-4 2,0 1 11,1 1 7,1-4 2,-3 5 0,1-1 2,2 0 1,-2 3 4,2-1 0,0 2 1,-2-3-1,1 1-7,-1-3-6,-6 0 3,1 2 0,0 2-4,-5-1-1,3 5-1,0 0-4,2 5-2,1-2-2,-1 0-4,2 0-2,3 2-5,7-4-1,1-4-2,2 0-2,0-3 1,-5 3 3,-3 0 6,-6-2 5,-8 4 5,2 1 4,-3-1 3,2 2-1,1-3 1,1 1 2,-2 1-2,-1 3-4,-5 5-6,-3 1-6,-1 6-4,-4 4-5,3 1-3,-3 1 1,2 1-1,-4-1-1,4 2-2,-1 0 1,1-2 0,-1 2-5,2-3-10,1 3-47,3-1-60,2-2-76,4 0-173,-2-16-522,-1 10 0,-1-2 0</inkml:trace>
  <inkml:trace contextRef="#ctx0" brushRef="#br0" timeOffset="28919.8594">14986 3087 778,'5'-3'89,"-1"0"22,5-1 15,5-1 22,4 0 22,4 1 16,2 1 7,0 3 5,-2-1 3,-6-2-56,-7 6-24,-3-2-20,-3 2-14,0 3-19,-3 2-23,0 4-17,2-1-5,-4 3-4,-2-1-6,-1-1-3,-7 3-2,-1-1-1,-2-1-2,4-1-1,2-3 0,6-1 3,2-1-1,1-5 2,0-1 4,0 2-1,1-2-1,4-1 1,0 2 2,5-1 0,-1 4-1,4 1 0,-1 2-3,0 4-1,3 0-3,-3 2 2,-1 1-2,-5 2-1,-5 1-1,1-4 4,-5 1 2,-10-1 0,-7 0 1,-10-1-1,-12-1 1,-4-1-2,6 0 0,5-1-1,12-3-5,15-3-101,15-7-201,1 2-244,2-6 0,11-3 0,11-5 0</inkml:trace>
  <inkml:trace contextRef="#ctx0" brushRef="#br0" timeOffset="29297.8322">15487 3177 646,'-3'3'73,"2"5"31,-2 4 21,0 1 38,3 4 25,0 2 20,6-2 12,0 1 17,3-4 22,1-3-20,1-1-11,4-6-20,-1-3-18,0-1-36,3-3-25,3-8-23,-4 0-24,-1-3-22,-3-2-38,-4-4-44,-8 2-31,3 1-35,-6 3-61,-5 1-78,5 3-89,-6 6-241,-2 4 0,-3 8 0,-7 2 0</inkml:trace>
  <inkml:trace contextRef="#ctx0" brushRef="#br0" timeOffset="30742.1859">12858 5742 1084,'2'-1'97,"-1"-2"57,1 1 13,2-1 13,2-4 8,1 2 14,9-3 12,1-1 14,11 0 7,5-2-54,8-7-27,6-2-54,7-3-6,10-2-13,10-6-8,8-1-12,5-1-10,1-4-14,0 0-6,-7 1-11,-9-3-6,-5 3-2,-7 2-4,-5-2-2,-2 5-2,-2-1-2,2 2-2,-1-1 3,-1 0-2,-2 2 1,-1 0 0,-1-1 2,-1 4-2,5-2 0,1 2 1,2 2 2,1 2 2,-1-1-3,-2 0 1,0 0-2,-1 1 1,5-2 0,-1 0-1,2-3 1,-3 1-1,-2-1-2,-3 2 1,-7 4 4,-5-1-4,-2 3-1,-6 2 2,-2 3 0,0 0 2,-2 2 2,7-2 5,4-2 5,6 0 3,5-4 4,-3 0 7,-1 0 5,-8 2 7,-8 1 16,-9 0 26,-8 2 11,-7 1 0,0 2-3,-3 2-2,0 3-5,0 0-6,0 3-4,0 1-8,0 0-22,0 1-28,0 2-13,0 0-11,0-1-11,3-1-17,-3 2-5,4 0-21,2 0-85,8-2-178,-1-1-522,1-2 0,2-6 0,-1-4 0</inkml:trace>
  <inkml:trace contextRef="#ctx0" brushRef="#br0" timeOffset="31216.4083">15863 3896 1184,'0'0'16,"0"0"8,0 3 11,0 0 12,0 4 12,0 5 8,0 4 9,0 0 8,0 1 12,0-3 4,-1 2 5,-2-3-1,2-2-5,-1-3-4,2-1-2,0-3 6,2 0-1,3-1-6,1-1-10,5-2-12,5 0-12,3 0-8,5-2-29,1-1-185,1-3-374,-2-5 0,-3-1 0</inkml:trace>
  <inkml:trace contextRef="#ctx0" brushRef="#br0" timeOffset="31508.0449">16116 3882 549,'-1'0'45,"-2"2"33,0 3 18,0 8 13,0 5 10,3 8 0,0 8 4,3-1 0,-3 1 1,0-3-18,0-4-28,3-3-31,1-8-27,2-5-50,11-7-85,-1-8-203,5 2 0,2-2 0,1-4 0</inkml:trace>
  <inkml:trace contextRef="#ctx0" brushRef="#br0" timeOffset="31904.8655">16322 3916 556,'-7'1'118,"0"5"21,-1 1 7,0 1 3,1 3 4,6-3 8,-1 2 3,2 0 10,2-3 9,-1 1-74,3-1-32,1-2-17,-1 1-1,6 0 0,0-1-2,-3 1-5,6 1-2,-6 1-9,-1 2-9,0 1-5,-3 1-2,-3 2-3,2 0-6,-4-3 3,-3 0-1,1 1 0,-3-6-6,1 2-86,-4-6-450,0 3 0,-2-5 0,-3 0 0</inkml:trace>
  <inkml:trace contextRef="#ctx0" brushRef="#br0" timeOffset="33144.7407">13095 5744 766,'-17'6'42,"-9"5"15,-2 2 14,-5 3 14,12-2 12,6-2 20,3-5 50,7 0 9,4-1 16,2-5-28,5 0-4,6-1-12,6-1-10,9-2-9,8-1-10,7-1-15,6-2-48,6-6-5,11-1-15,16-3-1,10-4 0,7-3 0,13-3-2,-4 3-3,-1-5-1,2 4-3,-6 4 0,-5-2-4,-2 2 0,-3 2-4,-8-1-5,-1-2-2,-5-1-3,4 1 0,2-4-1,4 3-2,-1 1-2,1 1 0,-3 4 2,-10 0-2,-6 2 1,-1-1 0,-7-1 0,3 0-1,-4 2-1,-1 0 1,-2-1 1,-3 3-1,-6 1 0,-1-2-1,-4 5 1,-2-1-2,-7 2-1,0-1 0,-3 2-1,-4-1 2,3 2-2,4-3 0,2 0 0,0 2 1,3-3 0,-5 0-1,-7-2 2,-7 3 2,-8 1 2,-4 4 0,-5-2-1,1 4 1,-1-3 0,8 3-2,-5-1-1,1 1 0,1 0-5,-2 2-5,-2-3-11,-1 3-40,6 0-232,-5 0-296,2-3 0,2-1 0,2-6 0</inkml:trace>
  <inkml:trace contextRef="#ctx0" brushRef="#br0" timeOffset="33626.0042">16390 4829 1188,'0'0'79,"0"3"10,0-3 15,0 1 7,2-1 10,2 0 12,10-1 14,4 1 7,6-4 4,3-3-67,5 1-6,-7 0-9,-5 0-12,-2 1-11,-8 3-11,-8 1-10,2-2-11,-4 3-3,0 3-6,0 2 0,2 4-2,-2 3-1,0 5-4,0 3 4,0 3 3,0 0-4,0 3-3,-2-2-3,-2 0 1,2 0-6,2-6-29,0-4-68,2-14-443,5 8 0,5-9 0,8-3 0</inkml:trace>
  <inkml:trace contextRef="#ctx0" brushRef="#br0" timeOffset="33987.2407">16843 4807 672,'-8'2'87,"-3"4"19,-3 3 17,1 3 12,3-4 23,4 5 27,5-3 12,1-1 12,0-1 10,4-2-67,3 0-13,2 1-17,7 1-15,-1 1-13,2 1-20,-4 2-24,-2 2-5,-10 1 1,1 2 1,-5-2 1,-8-1-1,-4 0-1,-4 1-15,-4-2-71,0-2-153,2-15-388,3 15 0,-4-5 0,-1 2 0</inkml:trace>
  <inkml:trace contextRef="#ctx0" brushRef="#br0" timeOffset="34993.3165">16240 5697 970,'-6'-5'133,"-5"0"20,-2-2 17,-4 0 28,4 0 12,-5 2 5,2 3 4,2 1 6,-2 2 2,0 3-105,4 3-17,-5 3-11,4 5-11,0 3-18,2 3-8,5 0-1,1-3 0,2-1 0,4-1 4,1-4 9,6-5-4,2-2-4,8-3-4,8-2-8,2-7-2,2 1-5,-3-5-3,-1-1-5,-5-7-6,-4 3-9,-5 2-5,-5 1-4,-2 3-2,-5 3-7,3 5-4,-3 0 1,0 4 0,0 7 6,0 5 1,0 7 2,-3 11 2,3 7-1,0 0 1,0 1 5,0 0 3,0-6 0,0-3-2,0-7-4,0-2-1,0-4-6,-5-4-12,5-2-23,0-3-100,0-2-142,5-7-466,-2 1 0,3-6 0,3-1 0</inkml:trace>
  <inkml:trace contextRef="#ctx0" brushRef="#br0" timeOffset="35410.0873">16426 5932 780,'-1'0'127,"-4"2"42,1 1 28,1 4 21,1 2 20,1 4 13,1-1 11,1 5 14,1-5 12,1 2-88,1-6-18,5 1-30,2-3-11,-1-3 2,4-1-5,-1-4-4,1-2-4,-1-6-10,0 1-12,-7-8-4,2-1-9,-5-2-10,-3 0-17,0 0-22,-1 0-14,-8 4-6,3 2-8,-5 1-5,0 6-5,2 5-11,-1 2-25,4-3-33,-1 6-46,3-3-64,0 0-172,4-5-464,0 5 0,0-1 0,0-5 0</inkml:trace>
  <inkml:trace contextRef="#ctx0" brushRef="#br0" timeOffset="38117.8768">15405 2634 401,'0'0'45,"0"0"16,0 0 25,0 0 24,0 0 21,0 0 16,0 0 6,0 0 5,0 0 6,0 0-17,0 0-14,2 0-13,0 0-20,1 0-19,1 0-16,3 0-11,0 0 1,3 0-1,1 0 1,3 0-7,1 4-4,-6-4 0,4 1-3,-4 2 2,2 1-2,5-2-3,0 1-2,3-1 1,0-1-2,-2-1 1,3 2 0,-3 1-1,-3-2 1,3 4-2,-4 0 0,1-1 0,2 2 0,1-1-1,3-1 0,-2 1-2,1 3 1,1-4 0,-2-1-1,0 5 0,1-2-2,-2 1-1,3-2-4,-1 0-2,-1 3-2,3-1-1,-1 0-1,-4-2-3,1 5-2,0-3-4,-1 0-1,-1 0-1,-1 4-1,-2-3-1,-2 2-2,4 0 0,-4-1 0,5 1 0,-3 1 0,2-2 4,0-1 0,-2 0 0,4 0 1,-4 2-2,5-1 3,-5 1-1,3-1-1,-5 1-1,4 1 2,-1-2-4,4 1-1,0 1 1,0 2-2,2-1 0,-3 2 0,-1-2 1,2 4 0,0-1 1,-3-1-1,7 2 0,-5 1 0,1 0 3,2-1-1,-1 1 4,-5 0-1,2 0 2,-3-2-1,0 2 0,0 1 2,-2-1 1,4-1 0,0 3-2,-1-2 2,0 1-1,-3-2-1,1 2-2,-1-1 3,-1-1-2,0 1 2,-1-1 1,-1 1 1,0 3 1,-2-2 1,1 2-2,3 3 1,-5-2 5,3 1 0,0 2 3,-1-3-2,1 0-1,-1 0 0,-3-4-1,2 2 0,0-3 2,0 4 1,-1-3-4,1 2 1,-1-1-2,2 2 0,-2-4 1,1 0-1,-2-4 1,0 1 0,-1-3 1,-1 2 1,2-2 1,-3 1 0,3-1 1,0 1-2,-3-2-1,0 0 0,0 1-4,5-4-1,-5 1-2,0 2-1,3-2-2,-3 1-5,0 1 1,0-4 2,3-1-1,-3-1 1,0-3 0,1 3-7,-1-2-18,2 2-37,-1 0-36,1-1-39,-2 1-78,1 0-99,22-3-408,-20 1 0,-2 2 0,2-3 0</inkml:trace>
  <inkml:trace contextRef="#ctx0" brushRef="#br0" timeOffset="39588.0262">16760 3977 773,'0'0'50,"0"0"43,0 0 31,0 4 23,2 2 19,0 2 12,2 5 13,2 0 11,3 3 8,-5-3-18,6 4-22,-2-1-39,2-3-27,-3 0-19,2-5-11,2-3-10,-1 0-7,7-5-8,-5 2-4,3-6-4,-3 0-4,4 0-1,-1-4-3,2-6-6,0-2-6,0 0-2,0 0-5,-2-1-1,-3 4-3,-6 0 2,-2 4 5,0 1 6,-4 1 4,0-1 2,-4 2 3,-3-3 0,1 0 4,-6-2 4,-3 2 2,1 1 4,0 4-3,1 1-4,0-1-3,2 4-1,-2 0 2,1 0 2,0 0-1,0 0 0,1 0 6,1 0 0,-7 0 0,5 0-2,0 4 2,2-1 0,0-2-2,3 2-1,6-2-1,1-1-1,-3 2-6,3-2-2,3 0-1,-3 0-3,0 0-1,0 0-3,0 0-2,0 0 2,0 0-2,0 0-5,0 0-3,0 0 0,0 0-1,0 0-1,0 0 0,0 0 0,0 0 0,0 0-3,0 0-1,0 0 0,0 0-1,0 0-4,0 0-1,0 0-2,0 0-2,0 0-3,0 0-1,0 0 1,0 0-1,0 0 0,0 0 5,0 0-2,0 0 1,0 0 2,0 0 1,0 0 4,0 0 2,0 0-1,0 0 1,0 0-1,0 0-3,0 0 0,0 0 1,0 0 3,0 0-5,0 0-1,0 0 3,0 0 0,0 0 0,0 0 0,0 0-1,0 0 1,0 0 0,0 0-2,0 0 2,0 0-3,0 0-3,0 0 0,0 0 1,0 0-1,0 0 0,0 0 0,0 0 0,0 0-1,0 0-3,0 0-4,0 0-12,0 0-7,0 0-10,0 0-9,0 0-6,0 0-12,0 0-10,0 0-6,0 0-2,0 1 2,0 0 3,0 0-8,0 1-10,0-2-8,0 2-6,0-1-12,0 0-32,0-1-59,1 0-84,5-1-81,-3 0-122,-2 1 0,1 1 0</inkml:trace>
  <inkml:trace contextRef="#ctx0" brushRef="#br0" timeOffset="47467.4214">13478 4443 431,'0'-9'69,"0"0"54,0 1 26,0 0 19,0 4 20,0 2 30,0-1 18,0 3 6,0-2 2,0 2-34,3 0-24,4 0-48,4 0-15,8 5-6,9 1-13,5 3-17,6 8-11,0 4-1,4 3 4,-1 5-1,-6 0 1,0 6-1,-4 8-1,-2 2-6,-5 5-3,1 7-6,1 4-4,-4 6 1,1 4-1,1 3-2,-2 1 3,-1 1 0,-1-1 0,0-1 0,-1-4 4,-2-2-2,1-2 0,-3 2 4,0-1 1,-2-3 0,-2 0-3,-3-3-1,-3-4-5,0 0-3,1-4-7,-4 1-3,2-4 0,-4-2-11,-1 0-1,3-2 3,-3-2 2,-3 1 0,2-2-1,-4-3-2,-3-1 1,-2-3 0,0-1 2,-1-3 1,-1 0 2,-2 0 0,0-1-3,-3-1-3,0-2-2,0 1 0,0-2-2,0-4-2,1 2-1,-1-3 2,4 0-8,-5-2-5,-1 1-2,1-1-5,1-1 2,0 3 1,0-3-3,2-4-1,-1 2 0,4-2-2,-6-1 4,2 0-5,-3 4 0,4-1 4,-6-1 0,5 1 0,-4 0 1,0 0-1,-1-1 4,5-3-6,-5 1-1,4-2 3,0 1 0,2-4-3,-1 1-3,2 0-1,-2-3 3,0 1 2,2-2-2,0 2 2,2-1 2,1 0 1,1-2 0,0 0 1,2 0 0,-3 1 0,-4 0 0,5-1-1,-7 2 1,1 4 0,-5-5 5,-2 3 3,2 1 9,-3 0 11,4-3 4,0-1 6,3 2-1,-1-4 4,4 0 6,1-1-1,4 1-4,2-3 5,4 0-3,-1 1-11,-5-2 8,5 1-7,-3-1-2,1 0-1,-1 0 0,0 0-5,-1 0 4,2 0-7,-3 0-5,-2 0 2,1 0-8,0 0 6,-1 0-6,0 2 0,-2-1-8,-1 1 13,-1 2-8,1 0 1,1-1-4,-1 1 0,5 0-3,-4-1-10,4-1 13,-3 0-2,0 1-1,0 1 0,2-1-1,2-1 9,2 1 5,3-2 0,-1-1 5,4 0 4,0 3-7,-1-3 0,-1-3 0,-1 6 0,-1-3-5,-3 1-3,1-1-5,-2 3-3,2-3-5,-1 2 6,0 1-1,0-3 0,-1 0 0,0 0-8,-2 1 3,1-1-6,-1 1 0,1 1 5,0-1-3,1 1-5,-2-2 1,1 1-4,-2 0 6,-5 1-4,2-1 4,-4 0 3,3-1-4,-2 2-8,5-2 6,2 0-26,2 0-40,-1 0-73,4 0-63,3 0-71,2 1-118,-3-1-100,15-1-247,-6-1-357,4-3 0,8-6 0,2-3 0</inkml:trace>
  <inkml:trace contextRef="#ctx0" brushRef="#br0" timeOffset="71013.7283">22411 3416 1043,'0'7'143,"0"7"30,0 3 19,0 3 17,6 0 10,8-2 12,-1-4 13,13-3 15,2-8 14,2-2-96,-2-2-30,-1-5-31,-7-3-18,-3-3-15,-3-3-12,-11-2-15,0-2-19,-3-1-32,-6 3-34,-5 8-40,5-2-82,2 5-197,-10 8-287,2 2 0,-2 4 0,0-1 0</inkml:trace>
  <inkml:trace contextRef="#ctx0" brushRef="#br0" timeOffset="76948.7303">17149 10804 1290,'0'-2'101,"0"-2"38,0 2 35,0 0 16,0 1 12,-3 0 15,3-1 24,-4-2 23,1 1 11,2 0-67,1 1-35,0 2-32,0 3-22,3 8-10,2 2-6,4 8-5,1 4-22,8 4-17,0-2-4,-3-4 24,5-6 36,2-9 11,7-6-5,12-13-1,11-10-5,16-11-9,11-8 1,5-11-4,-2 0-7,-9 1-28,-15 11-55,-17 7-72,-15 16-122,-13 3-162,-4-3-621,-3 11 0,1 3 0</inkml:trace>
  <inkml:trace contextRef="#ctx0" brushRef="#br0" timeOffset="83376.5932">28570 3632 1332,'0'0'95,"0"0"19,0 0 15,0 0 8,0 0 14,0 0 13,0 0 16,0 0 14,0 0 10,0 0-60,0 0-27,0 0-18,0 0-16,0 0-8,0 0-9,0 0-6,0 3-7,0 3-4,-3 8-2,-3 6 2,-3 5 1,-6 5 6,-6 7 4,1-2 4,0 5-2,0-4-5,6-5 3,2-2 9,5-8 3,4-9 6,0-6 6,3-2 13,0-1 12,0-3 4,3 0 1,12-3 1,6 2-13,13-7-17,10 4-10,7-5-11,2-2-12,0 1-20,-1 0-18,-11 2-17,-5 1-19,-7 0-37,-13 3-37,-2 1-42,-4 0-69,-2-1-144,1-11-519,0 8 0,-6-4 0</inkml:trace>
  <inkml:trace contextRef="#ctx0" brushRef="#br0" timeOffset="83751.8723">28886 3629 1132,'0'-11'158,"0"2"29,0-3 14,0-1 1,0 9 0,0 4 8,0 0 21,0 9 10,0 7 7,0 12-90,0 13-52,0 10-23,0 7-7,-4 5 4,1-3 1,3 1-6,-3-7-19,0-5-9,-2-6-6,4-10-12,-1-4-7,1-8-24,1-8-52,0-5-132,0-23-538,0 13 0,0-6 0,3-4 0</inkml:trace>
  <inkml:trace contextRef="#ctx0" brushRef="#br0" timeOffset="84532.7693">29494 3541 2355,'0'-1'67,"0"0"25,0-1 18,-4-4 6,-5 1 3,-10 2 6,-9 0 3,-11 3 1,-2 0 3,-8 0-48,7 0-19,7 2-25,9 1-18,9 1-5,7 1-2,4 0-6,6-3-3,0 0-1,0 1-2,0-1 2,0 0 3,0 5-2,0 2 1,0 0 1,0 3 3,0 4-1,0 2 2,0-1 1,0 5 0,0 2-2,3-1 0,0-5-1,0 3 3,2-8 1,2-1 3,1-2 5,1-3 3,7-2 4,7-2 1,4-2 3,5-1 3,0-1-1,-1 2-1,-7 4 1,-3 2-6,-3 5-5,-7 5 0,-4 5-7,-1 3-2,-4-1-2,-1 4-1,-1-2 3,-1-2 8,-4-1 3,-8 1 13,-10-3 1,-5-1-2,-6 1 5,-5-3 1,0-3-3,6-3-2,5-5-16,8-5-55,3-2-74,8-2-146,6-17-588,3 4 0,3-4 0,8-10 0</inkml:trace>
  <inkml:trace contextRef="#ctx0" brushRef="#br0" timeOffset="85070.7947">29723 3331 2007,'-3'0'77,"0"0"33,1 0 26,-1 4 12,3 2 10,3 5 5,4 4 6,2 2 3,4-5 2,8 0-58,-1-1 2,2-10-24,2 2-16,-2-4-8,-1-5-7,-5-8-3,-2-1-5,-5-5-1,-5-2-2,-3 1-7,1 2-11,-5-1-7,-7 5-5,-4 1-1,-4 4 3,-6 2-3,4 7-1,1-1-2,5 2 0,2 2-2,6-1 0,0 0-5,3 2-1,3 1-1,-3-2-9,3 2-3,0 0-9,0 0-11,0 0-12,0-2-24,0 2-57,0 1-130,3-5-532,-3 5 0,0 0 0,0-1 0</inkml:trace>
  <inkml:trace contextRef="#ctx0" brushRef="#br0" timeOffset="98881.4593">3644 3948 938,'2'-3'100,"-1"1"52,2 0 23,-1-1 30,-1 0 33,-1 2 23,0-3 14,0 2 12,0 0 6,0 1-45,0 0-56,0 0-53,0 1-21,0 0-30,0 1-32,0 6-22,0 3-14,0 6-12,0 7-6,-1 5-1,-2 6 1,0 5 4,-3 9-4,-2 8 3,-1 4 0,2 6-1,1 7 0,1 1 2,2 1-1,0 3 1,-1 2-1,-2 4 1,0 2 4,-4 2-1,2 0 3,0 1 1,0 1 2,4-3-2,1 2 2,0 3-1,3 1 5,0 0 1,0 2-2,1 2-2,-1-2-2,0-2-3,0 7-1,2-1 6,-2 4 4,0-1 3,0 0-5,0 2 2,0 2-3,0 6 4,0-2 1,0 2 6,0 6 0,0-3-5,1 1 0,-1 3 3,0 2 8,0 1 2,2 2 8,-4 2 0,-2 0 2,-5 2 0,0 1 4,-5 3 3,1-1-2,1 2-8,-2-5-8,2-2-4,3-5-6,-4-4-1,2-9-7,1-9-6,1-9-1,-4-12-7,2-9-2,0-10-1,2-11-56,0-12-103,28-13-794,-23-14 0,-2-14 0,-9-19 0</inkml:trace>
  <inkml:trace contextRef="#ctx0" brushRef="#br0" timeOffset="99797.6487">1808 7578 790,'0'0'13,"0"0"13,0 0 21,0 0 20,3 0 32,5 0 50,1 0 26,12 0 10,7 0 10,9 0 10,9 0 5,12 0-5,17 0-11,12-3-14,17 0-26,12-2-46,9-5-22,16-2-4,11 0-7,14-1-13,8-1-7,10 0-6,11 3-5,4 0-2,3 1-3,3 2 0,5 5 0,-1-1-5,-4 1 1,2 3-2,-1 0-1,-8 0 2,-10 0-3,0-1-2,-10-3-5,-7 4 1,-4 0-5,-6 0 1,-3 0-3,-1-1-4,-4-2 1,-8 1-6,-4-2-3,-16-3 0,-12 2 0,-20-3-1,-13 0 2,-14-2-3,-13 3 2,-21-1 1,-13 5 0,-10 2 0,-7-2 1,-2 2-24,-5-1-64,-1 2-133,-3-6-173,-15 6-286,-9-2 0,-12-2 0,-11-6 0</inkml:trace>
  <inkml:trace contextRef="#ctx0" brushRef="#br0" timeOffset="101044.7754">3641 7425 639,'-1'-1'77,"-4"-1"18,2 2 18,0-2 11,3 2 10,-3 0 9,3 0 23,0 0 35,0 0 34,0 0-28,0 0-6,0 0-4,0 0-4,0 0-2,0 0 6,0 0 4,0 0-13,0 0-30,0 0-28,3 0-23,6-6-19,5-5-12,8-4-11,16-7-11,2-11-15,9-4-12,8-6-9,6-10-4,11-7-4,7-6 4,14-6-4,9-9 0,11-2-3,10-5-2,3-6-1,5-3 2,-2-3-1,0 3 0,-3-2-3,4 3-2,-3 3 0,-2-3-3,-7 1 2,-1-1 3,0-3 3,1 3-4,7-2-1,1 1-2,-2 2-1,-1-4 0,-6 2 4,-5 2 0,-1 6 2,-7 5-3,-6 9-2,-7 3 4,-9 6 0,-9 6 0,-9 4 3,-11 6-4,-15 8 1,-9 6 2,-11 9 9,-11 7 3,-5 6 4,-2 5-8,-2 4-16,0 2-12,-2 3-19,-2 1-43,-5 6-63,-3 2-189,-6-4-436,-6 15 0,-11 6 0</inkml:trace>
  <inkml:trace contextRef="#ctx0" brushRef="#br0" timeOffset="102478.4299">3652 6270 1162,'-3'0'121,"0"0"23,0 0 17,-2 0 17,2 0 16,-3 0 22,6-2 20,-4 2 9,1 0 9,0-2-83,0 2-26,-2-3-20,-1 3-14,0 0-14,-1 0-18,4-2-21,-2 2-19,2 0-9,3 0-7,0 0-6,0 0-5,0 0-2,0 0-2,0 0-3,0 0-1,0 0 3,0-1 1,2 1 0,1-1 1,3-1 1,7-1-1,4 0-1,5 1 0,4-2 3,4 1 1,-2 2-1,2-3-2,-1 4 0,-2 4-1,0-3 0,-2 2 0,5-2 3,3 2-1,3-3-1,0 0 3,-2 2-1,-2 1 2,-5 2 3,-4 2 6,-5 4 4,0 0 2,-3 3 4,-2 0 7,0 1 4,1 2 7,-1 2 3,-1-2 0,3 3 0,0 1 4,-3 1 3,1 0 4,-2-1 1,1 4 3,-3 1-2,1 0-2,-1-1-1,-1 4-2,0-2 1,0-1-11,-1-1-2,-1-3-7,0-1-6,-1-4-7,-2-2-4,0-5-4,-1-2-2,0-1-1,-2-1 0,1-2-1,-1 0-3,0 0-2,0-1 1,0-2-3,0 1 0,0-2-6,0 1-29,0-1-96,0 0-100,6-3-269,-6-1-436,-3-4 0,2-6 0</inkml:trace>
  <inkml:trace contextRef="#ctx0" brushRef="#br0" timeOffset="103687.989">4393 5861 321,'0'-4'40,"0"4"11,0-3 18,0 0 36,0 2 30,0 1 19,0 0 8,0 0 1,0 0 1,0 0-29,0 0-9,0 0-11,0 0-16,2 0-32,-2 0-17,0 2 1,2 3 15,-2 6 14,0 0 17,0 7 19,1-1 12,-1 1 11,0 4 2,0-3 0,0 0-11,0 0-19,0-2-22,0-4-14,0-4-18,0-4-15,0 0-13,0-4-3,3-1-5,5 0-2,5-1-2,2-4-3,8 0-6,4 1-9,1-4-17,1 2-52,-5 2-144,2-9-436,-7 10 0,-5-2 0</inkml:trace>
  <inkml:trace contextRef="#ctx0" brushRef="#br0" timeOffset="103998.9632">4583 5847 657,'0'0'19,"0"0"42,0 3 37,2 6 27,4 6 27,0 8 12,4 9 6,1 0 6,1 2 4,-3 0-2,-2 0-12,0-5-42,-4-1-36,0-3-25,-3-4-28,4-5-28,-1-2-93,-3-19-389,3 12 0,0-6 0,0-4 0</inkml:trace>
  <inkml:trace contextRef="#ctx0" brushRef="#br0" timeOffset="104534.8048">4822 5773 968,'-3'0'94,"-3"0"27,-2 0 28,-2 0 23,-3 1 13,-2 4 11,4 3 5,-1 1 3,8 3 1,-2-1-74,6 2-11,0 0-25,0-1-24,0 0-22,6 1-11,-2-2-11,5-4-3,2 4-2,1-2-1,3 3-5,-3-1-5,0 0 1,-3 1-5,-1 0 0,1 0-2,-2 1 2,-4-2 1,-1-1 0,-1 2 2,-1-2 4,-3 2 1,-3 0-2,-4-1 1,-7 0 0,-4 0-10,-3-3-22,-2-3-78,10-3-158,-5-4-324,7-1 0,1-7 0</inkml:trace>
  <inkml:trace contextRef="#ctx0" brushRef="#br0" timeOffset="105362.7083">4853 5574 1360,'0'0'44,"0"0"16,0 1 15,1 5 15,-1-1 7,2 1 9,4 2 3,3-2 6,1 1 5,-1-3-20,5-4-11,-8 3-12,0-3-13,-2-3-10,-1 1-5,-1-3-6,-2 0 0,0-4-1,0 1 1,-2-3 4,-2 1-7,-2 0 1,-3 1 3,-3 3 6,6-1-3,1 3-4,2 4-7,3-2-3,0 1-5,0 1-8,0 1-1,-3-2-4,3 1-7,-2 0-7,0 0-3,2 0 6,-2 0 1,2 1 2,0-1 1,0 0 0,0 0 0,-1 2-1,1-2 2,0 0-1,-2 0 1,2 0-2,0 0 1,0 0-4,0 0 0,0 0-2,0 0 0,0 0 0,0 0-2,0 0 0,0 0 0,0 0 0,0 0 0,0 0 1,0 0 1,0 0-2,0 0-1,0 0-2,0 0-2,0 0 0,0 0-1,0 0-4,0 0-3,0 0-7,0 0-6,0 0-12,0 0-11,0 0-20,0 0-15,0 0-6,0 0-22,0 0-22,0 0-48,0 0-75,0-6-193,0 6 0,0 3 0,0-3 0</inkml:trace>
  <inkml:trace contextRef="#ctx0" brushRef="#br0" timeOffset="107855.2763">3727 3821 1166,'0'0'88,"0"1"21,-2 1 20,1-1 21,-5 3 14,3 1 10,-3-1 12,-3 0 12,1 3 15,-5 4-43,-4 4-10,-7 6-5,-7 3-7,-4 6-11,-4 4-9,4-2-10,7-1-9,6-5-10,6-4-15,7-8-17,6-5-3,0-6-6,3 1-4,0-4 1,3-3-4,0-1 2,6-2-2,7-10 1,3-5-2,5-4 0,3-4-12,-2-1-9,-3-4-12,2 1-8,-6 4 0,-5 4 0,-4 6-2,-6 10-6,0 1-3,0 8 1,-3-3 1,2 6-2,4 1 2,1 4 0,4 5-2,-2 5 0,3 4 0,3 2 4,0 5 4,1-1 0,-2 0-2,3-2-2,-5-4-14,-2-2-50,-1-3-103,32-7-710,-29-1 0,6-7 0,3-2 0</inkml:trace>
  <inkml:trace contextRef="#ctx0" brushRef="#br0" timeOffset="108834.8734">3904 3592 852,'0'0'107,"0"0"16,0 0 22,2 0 21,-2 0 19,0 0 15,0 0 6,0 0 8,1 0 4,2 0-81,5 0-20,7-3-14,5 0-20,5-1-17,2-3-16,0 3-15,-1-1-2,1 5-3,-1-3-4,3 0 2,4 0-2,4 0 0,1 3-1,2-4 0,4 2-1,-2 2-1,6 0-2,-1 0-3,4 0 0,3 2-2,-1 2 0,-3 2 5,-1 3 0,-2 2 2,-2 1 4,-3-1 4,2 2 3,-2 3 0,-4-2 3,-2 4 2,-3 2 0,0-1-3,-2 0 0,-1 5-2,0 1-2,2 0-3,-3 3 1,1 1 1,3 2 1,-5-2 2,-5 3 4,3-2 5,-5-2-2,-6-1 7,3 2 1,0 1 1,-6-1 0,2 3-3,1 1-2,-3 1-5,1 2-5,-4-4 1,0 3-5,2-5-8,-2-2-3,-3-3-4,-1-8-2,-1-2-3,0-1-15,-2-5-55,-2-1-93,1-1-125,-1-5-544,0 3 0,-7-5 0,-2 0 0</inkml:trace>
  <inkml:trace contextRef="#ctx0" brushRef="#br0" timeOffset="109167.7654">5408 4424 2988,'0'0'54,"0"0"5,0 0 9,3 5 9,0 3 9,3 7 8,4 6 6,3 4 7,1 3 14,3-4-24,0-4 25,-2-5 20,1-4 9,1-8 3,1-6-2,4-5-8,1-7-1,3-5-8,-2-7-15,-3-7-29,-6-3-38,-6-4-57,-5-2-72,-1 0-107,5-3-200,-2-3-539,0 13 0,0 9 0,-3 3 0</inkml:trace>
  <inkml:trace contextRef="#ctx0" brushRef="#br0" timeOffset="110198.2752">7631 3200 1419,'0'0'92,"-3"0"17,0 0 20,-5 0 20,0 0 18,-5 0 17,4 2 20,-3 2 10,0 3 11,4 0-58,2 5-2,2 2 0,4 6-8,0 1-11,0 6-11,0 3-12,0 3-16,3 0-2,3-1-3,3-3-8,6-6-9,3-3-10,3-3-8,0-5-2,0-5 1,8-3 0,-2-4-4,5-4-5,-1-3-8,4-7-1,-4-3-8,0-4-8,-3-5-2,-2-1-6,-9 5-1,-4-6-2,-7 4-1,-5 1 2,-7-1 1,-6-1-1,-4 2-1,-7-2 1,-6 1-3,2 6-4,2 1-2,-2 6-4,9 5-1,1 4-2,1 0-2,0 4-3,0 3-8,-4 1-5,-1 2-2,0 5-11,4-1-18,3 2-22,3 0-39,8-2-70,1 1-113,7-6-219,-5 1-321,6-1 0,5-3 0,13-1 0</inkml:trace>
  <inkml:trace contextRef="#ctx0" brushRef="#br0" timeOffset="110688.8484">8303 3145 1318,'0'-1'111,"0"-1"22,0 2-1,0-3 12,0 6 15,0 1 10,0 9 8,0 6 9,0 6 5,-7 9-74,-2 2-26,3-3-17,-6 0 8,3-5-4,4-7-10,2-4 2,1-6 0,2-7 0,0-1-2,3-1-4,5-2-5,8 0-5,10-3-8,6 0-7,5 0-6,3 0-19,-4-2-22,-3 5-54,-4-2-149,28 0-496,-33 0 0,0 2 0,-2-3 0</inkml:trace>
  <inkml:trace contextRef="#ctx0" brushRef="#br0" timeOffset="111024.5422">8630 3151 1218,'0'-2'66,"0"2"15,0 0 30,0 3 35,0 5 27,0 10 12,0 10 12,0 8 10,0 10 10,-3 7-73,-2 2 13,-2 3-15,-4-4-26,4-4-34,-1-5-26,5-7-12,0-7-14,3-10-26,0-4-55,0-8-155,0-9-417,0 2 0,1-2 0,4-8 0</inkml:trace>
  <inkml:trace contextRef="#ctx0" brushRef="#br0" timeOffset="111832.7925">9271 3113 1998,'0'0'91,"0"0"10,-3 0 12,-5 0 9,-2-1 7,-5 1 8,-5 0 4,-1 0 6,-3 0 2,-1 0-73,-4 0-17,3 1-9,2 0-9,-2 2-10,6 0-5,3 0-9,5-1-4,4-2-8,5 2-4,0-1 0,5 2-2,-2-3-2,0 0 1,0 0 3,0 3 1,0-2-2,0 2 4,0 4 5,0 3 6,-2 6 5,-6 2 7,-5 7 7,-6 5 1,-6 1 0,1-1-1,7-4 6,9-9 6,5-3 4,3-6 10,0-4 8,6-2 2,5-1 0,7-1 0,9 0-3,6-1-2,3-1-1,2 1-12,1-1-5,-3 2-14,1 0-17,-3 6-13,-4 4-14,-8 5-6,-7 2-2,-7 6 5,-8 1 0,-5 1 6,-7-2-2,-3 3 4,-6 0 12,-6-5 10,-3 1 14,-3-3 5,3-3 2,0 0-4,0-4 0,6 0-7,2-7-8,4-2-37,3-3-89,11-5-219,-2-3-505,6-7 0,3-3 0</inkml:trace>
  <inkml:trace contextRef="#ctx0" brushRef="#br0" timeOffset="112727.6194">9438 2821 695,'0'6'67,"0"6"19,0 4 13,3 2 6,3 4 17,4-3 26,1-4 32,0-3 25,3-5 13,2-5-41,5-1-14,3-4-17,0-4-15,-1-4 2,-1-5-10,-8-1-16,-4-7-29,-7 3-23,-3-1-14,-3-1 0,-3 0 2,-6 8 10,0 1 11,-8 4-4,-2 7-4,-1 1-9,-2 4-2,-2 4-1,1 1 6,5 0-6,6-2-1,3 0-12,6 0-5,4-5-4,-1 3 0,3-3 1,-1 0-1,-1 0-1,1 1-5,1 2-1,0-3-4,0 0-2,0 0-2,0 0-1,0 0-1,0 0-2,0 0 0,0 0 0,0 0 3,0 0-1,0 0 0,0 0 2,0 0 0,0 0 1,0 0 0,0 0 4,0 0 1,0 0 1,0 0-3,0 0 0,0 0-2,0 0-4,0 0 1,0 0-1,0 0-5,0 0-11,0 0-11,0 0-8,0 0-4,0 0-4,0 0-1,0 0-4,0 0-7,0 0-5,0 0-8,0 0-9,0 0-15,0 0-31,0 0-64,0-3-84,10-1-321,-5 4 0,-5 0 0,3 0 0</inkml:trace>
  <inkml:trace contextRef="#ctx0" brushRef="#br0" timeOffset="117848.6921">3304 3112 868,'0'-2'57,"0"2"18,0 0 13,0 0 20,0-1 19,0 1 19,0 0 17,0 0 19,0 0 12,0-1-24,0 1-15,0 0-5,0 0 0,0-2-10,0 2-10,0 0-15,0 0-17,0 0-16,0 0-11,0 0-11,0 0-5,-3 0-9,0 2-13,0 3-9,-3 2-6,0 7-3,3 4 0,-3 4 0,-2 4-3,3-3 3,-1 2 0,1-3-3,5 0-2,0-5 1,-3-2 1,6-1-2,-3-7-1,0 3 1,0-3 2,-3 1-3,3-1-1,-3 1 3,0-2-1,3-1 0,0 0 2,0-2 10,0-3 7,0 1 8,0-1 5,0-1 6,0 1 1,0-5-1,0-3 3,3-3 1,-3-7-5,0-3-6,3-7-9,0 0-8,0-1-6,0-1-6,-1 2-1,-1 1-2,1 1-2,2 6-4,-3 3 3,2 2-4,-1 3 0,1 3 0,-3 4 2,0-2 0,3 3 1,-3 0 2,0 2 2,3-1 3,-3 1-4,0-1 0,0 3-4,0-2 1,5 2-3,1 0 1,4 0 2,4 5-3,-3 3-4,5 3 2,2 7-1,-2 10 4,4 1 5,1 6 0,0 0 0,0 0 6,3-9 14,-4-8 48,-2-5 43,-2-9 20,-10-7 6,0-3 0,-3-5 2,1-1-2,-3-5 2,2-4-9,0-5-14,-1-2-48,2-6-50,-4-1-21,0-6-6,1 5 0,-1 2-9,0-2 0,-4 8 0,3 3 2,-1 1-1,-2 6 2,1 5 7,-1 3 0,4 5 0,-1 1-3,1 1 3,0 2-1,0 1 0,0-2 0,0 2-3,0 2-2,0-2 1,0 0 0,0 0 3,0 1 1,0-1 3,0 0 0,0 2-1,0-2-1,0 0 3,0 1 0,0-2 0,0 1 0,0 0-3,0 0 0,0 0-2,0 1-2,0-1 0,0 1-4,0 1 0,0-2-2,0 0 0,0 1-1,0 1-5,0-2-10,0 0-25,0 2-37,0-1-58,0-1-74,1 0-150,3-3-603,-4 5 0,3 3 0,-2-1 0</inkml:trace>
  <inkml:trace contextRef="#ctx0" brushRef="#br0" timeOffset="119259.9499">7685 7238 1754,'-3'-2'92,"3"-2"30,0 1 24,-3 2 17,3-3 8,0 4 4,-2 0 1,1 0-1,-1 0-1,1 0-48,2 0-40,-2 0-28,2 0-22,-1 0-10,0 0-3,0 0 8,0 0 9,0 0 8,0 0 5,0 0 4,3 0 2,2 0 6,7 0 3,4 8 3,5 3-1,5 6-6,-5 4-7,0-3-3,-6 4-3,-1-4-2,-8-3 3,-2-2 9,-2-6 16,-1 4 26,-2-8 12,2-1 15,-5 1 9,-5 2 3,-6 0 2,-5 3-2,-4 1-3,-2 6-14,-1-1-23,2 1-31,-4 2-20,6-1-18,1-1-14,3 0-6,5-4-1,8-3-5,-1-1-1,7-3-2,-2-3 1,0-1-41,-2 0-38,-4 0-58,-1 0-90,2-2-174,4-8-638,1 3 0,5-1 0,9-3 0</inkml:trace>
  <inkml:trace contextRef="#ctx0" brushRef="#br0" timeOffset="119996.6593">8365 7192 1414,'0'0'165,"0"0"20,0 0 31,-7 0 22,-3 0 17,-3 0 14,-5 3 15,-3-1 4,2 2 4,0 2-131,4-2-31,2 2-19,5-2-28,0-1-19,3-3-9,3 0-10,2 4-5,0-4-3,0 0-1,0 0-2,0 0 2,0 0-1,0 0-4,0 0-5,0 0-8,0 0-3,0 1-8,0 6 0,0 0-3,0 8 3,0 5 0,0 5 0,0 3 3,-1 2 2,-3 2 4,1 2-4,-1-4 1,1-1-2,0-4-1,0-4-2,0-4-4,3-6 3,-4-1-1,4-6 2,0-1 3,0-2 11,0-1 14,0 0 8,0 0 3,7-1-2,0 1 2,7 0-7,4 0-13,3 0-32,-1 0-63,7 0-71,0 0-184,1-7-577,-2 4 0,-2 1 0,-10 0 0</inkml:trace>
  <inkml:trace contextRef="#ctx0" brushRef="#br0" timeOffset="120339.3287">8276 7470 2341,'0'0'199,"0"0"45,0 0 32,0 0 16,0-2 5,1 0 3,6-1 2,2-2-2,7 1 3,4-1-159,2 2-40,1 2-51,-2 1-40,-4 0-29,-1 0-27,-4-3-44,-1-2-55,-2 4-62,-3-3-118,0-4-140,-3-1-316,0 2 0,-3 3 0,0 0 0</inkml:trace>
  <inkml:trace contextRef="#ctx0" brushRef="#br0" timeOffset="122046.7732">8759 4517 1213,'0'0'77,"0"0"7,0 0 6,0 1 11,0-2 10,0 1 7,0 0 14,0 0 21,0 4 22,0 2-49,0 5 1,0 6 12,0 10 9,0 7-4,3 1-3,-1 8-2,1 3-10,1 0-16,1-4-18,-4 0-6,1-5-1,-1-8-4,-1-3-4,0-9-2,0-5 6,0-3 17,0-6 24,0-3 1,0 1-2,0-5-9,0-5-9,0-4-14,-1-9-12,-1-6-2,2-8-11,0-6-24,0-7-28,0-3-3,2-4-6,1 5 0,0 10-1,-2 10 1,4 9-3,-2 12-3,-3 2-3,1 5 1,1 2 1,-2-1-3,1 2 2,1-3 2,1 3-4,1-3 2,3 3 3,3-1 0,-1 2 1,5 5 4,2 4-2,-1 4 3,5 5-3,2 7 2,1 3 2,3 4-1,4 3 2,1 3 1,2-3 1,-3-1 1,-2-3 2,-4-3 0,-7-5 6,-4-6 0,-3-2 0,-4-8 5,-3-4 10,2-1 2,-1-3 5,4-3-5,-1-4 3,4-7-4,-2-3-4,-2-10 0,1-7-1,-1-2-6,-2-7-12,1-2-4,0-1-4,-5 2 2,1 2-3,-2 9 2,0 4-1,1 6-3,-2 6-1,2 3-1,-1 2 2,0 0-1,0 0 0,0 4-1,0 0-1,0-1-1,0 4-3,0 1 1,0 1-4,0 1-11,0 2-19,0 0-49,0 0-78,0 0-36,2 0-118,1-6-662,0 7 0,6 1 0</inkml:trace>
  <inkml:trace contextRef="#ctx0" brushRef="#br0" timeOffset="122557.7383">9764 4453 1893,'0'0'54,"0"2"38,-1 6 32,-2 4 23,-5 5 28,1 6 18,-5 3 15,-3 3 7,-2 0 6,-1-5-19,0 0-23,5-3-35,2-3-32,4-7-18,4-1-29,1-2-13,4-3-11,1-3-2,7-1-4,8-1-3,9-3-7,9 0-3,5-5-4,-2 2-20,-1 0-44,-7 0-91,1 3-213,-6 1-419,-6 2 0,-4 0 0,-5-3 0</inkml:trace>
  <inkml:trace contextRef="#ctx0" brushRef="#br0" timeOffset="122836.4198">9951 4538 1537,'0'-7'164,"-2"0"23,1-1 5,1 1 0,-3 3 6,1 6 8,2 3 10,-2 9 9,2 5 5,0 12-126,0 9-34,2 3-21,-2 3-6,-2 2 2,0-6-6,1-5-8,-1-8-11,1-4-25,1-8-166,0-31-543,3 14 0,4-3 0,3-7 0</inkml:trace>
  <inkml:trace contextRef="#ctx0" brushRef="#br0" timeOffset="123567.6879">10421 4425 2478,'-3'-1'105,"-7"0"14,-4-1 13,-8 2 10,-3-1 14,-5 1 10,1 0 1,4 0 0,4 0-1,7 0-82,5 1-21,6 2-14,-1-2-12,0 3-10,1-1-12,2-1-9,-1 2 2,1 1 0,-2 4 0,1 2 2,-4 1-1,-3 2 1,2 2 2,1 3 2,1-2-3,4-2-2,-1-1 1,4 0 0,-1-8-1,-1 0-2,0-3 5,0 0 1,3-1-2,3-1 4,5-2 0,7 2 1,0-1-4,0 3 2,0 2 3,-3-2 1,-2 6-2,0 3-2,0 1-2,-5 0-1,-2 1 1,0 0 6,-6 0 16,1 1 11,-1 2 11,-1 0 5,-8 1 11,-2 2 7,-5-3 6,-7 2 5,2-4 8,-3-1-8,1 0-11,-2-4-15,5-4-13,1-1-8,4-3-40,4-2-82,5-2-124,4-6-242,1-4-487,4-10 0,5-7 0,8-7 0</inkml:trace>
  <inkml:trace contextRef="#ctx0" brushRef="#br0" timeOffset="124097.5612">10496 4236 942,'0'0'50,"0"0"28,0 0 28,-3 2 22,6-4 15,-3 4 29,0 1 19,0-1 13,0 5 8,0-4-30,0 2-11,0 1-22,0-2-27,3 2-16,3 0-14,1-2-25,4 1-12,-2-2 1,0-3 5,3 1 9,-3-5 8,-1-3 2,-4-1 5,2-2 5,-3-4 11,-3 0 8,0 1 2,0 0-8,0 0-12,-3 4-13,-4-1-10,-3 0-9,1 2-12,-7 2-8,4 2-25,-3 2-36,3-1-37,2 3-42,3-3-79,6 2-196,-1-9-378,2 13 0,3 2 0,0 6 0</inkml:trace>
  <inkml:trace contextRef="#ctx0" brushRef="#br0" timeOffset="124878.5444">10894 4425 2053,'0'0'61,"0"0"34,0 0 30,0 0 12,0 0 5,0 0 8,-1 0 10,-8 0 11,-4 0 9,-4 0-30,-12 2-18,-3 3-26,1-3-25,-2 1-12,6 1-3,6 1-7,8-2-10,5-2-7,5 2-10,1-3-8,2 0-8,0 0-2,0 2-1,0 1 2,0 0 1,0 2-2,0 2 4,0 1-4,0 3 4,0 2 2,0 3 3,0 4 0,0 6 1,-1 0 5,-4 6 2,-1 5 9,-3 1-5,-1 2 4,-1 0 3,1-3 0,4-7 5,1-3 4,0-7-1,4-7 4,-1-7 11,2-1 7,0-3 5,2-2-1,-2 0-3,0-2 0,3 2-9,5-5-5,5 3-6,4-2-10,7-3-16,3 3-15,6 0-4,2-2-3,-5 2-3,0 0-3,-5 0 2,-9 2-6,-3 0-15,-7-1-43,-1 1-92,-4 1-89,4-2-240,-4 0-418,1 0 0,-1-5 0</inkml:trace>
  <inkml:trace contextRef="#ctx0" brushRef="#br0" timeOffset="125298.8033">10703 4659 2135,'-10'0'123,"1"0"39,0 0 36,2 0 44,3 0 29,4 0 16,4 0 8,-4-2 5,0 0 3,10-1-91,2-1-29,9-2-41,7 2-34,4-1-44,-2 2-30,0-2-13,-4 2-11,-8 0-4,-3 3-4,-7-3 0,-5 3-4,0 0 2,0 0-6,-2 0-6,2 0-10,0-3-8,-3 3-12,1 0-17,1 0-16,-1 0-27,-1 0-36,0 0-52,0 0-64,3 0-89,14-5-422,-14 3 0,-4 2 0</inkml:trace>
  <inkml:trace contextRef="#ctx0" brushRef="#br0" timeOffset="127057.5892">8634 5186 283,'-1'0'102,"1"0"27,0 0 23,0 0 18,-2 1 12,2-1 22,2 4 26,-2-3 31,0 1 28,0-1-39,0 0-23,0-1-24,0 0-11,6 0-12,3-1-11,8 0-20,11-6-23,12-1-26,9-3-29,5-5-21,2-4-14,1-1-3,-3-1-13,-3-1-4,-7 6-1,-10 2-1,-10 3-6,-8 6-3,-10 1-1,-3 2-4,-3 2-2,0 1-4,4 0-16,-4 0-23,0 0-47,3 0-171,3-25-425,-1 22 0,4-2 0</inkml:trace>
  <inkml:trace contextRef="#ctx0" brushRef="#br0" timeOffset="127668.0056">10614 5150 1872,'0'0'92,"0"0"8,4 0 6,0 0 2,7-2 2,5-3 2,7-3 0,4-2 1,3-3 2,-3 3-85,-1 0-23,-1-2-112,5-2-449,-13 5 0,-4 2 0,-5 2 0</inkml:trace>
  <inkml:trace contextRef="#ctx0" brushRef="#br0" timeOffset="133765.7206">7743 2599 395,'0'-2'45,"0"1"23,2 0 18,-2-1 22,0 1 22,2 1 16,-2 0 12,0 0 7,0 0 2,0 0-33,0 0-18,0 0-20,0 0-16,0 0-19,0 3-20,0 2-11,0 2-2,0 3 10,0 7 13,0-3 16,-4 3 7,1 4 4,-1 2 1,-2-2-3,0 4 3,5-3-5,1-1-7,0-4-15,0 0-11,0-5-7,0-4 0,0-3 8,0 1 15,0-3 28,0-3 11,0 0 6,0 0 4,0-4-2,0-3-2,1-4-5,3-6-6,1-3-11,2-1-19,3-1-28,6-2-15,1 0-7,1-1-6,-1-1 1,-7 3-3,-3 0 2,-2 4-1,-4 2-1,-1 5 0,2 3 1,-2 3 0,0 1-1,0 4-2,0 0-1,1 1-2,4 0-5,-1 0 0,4 2 2,4 6 0,3 4 2,2 2-1,4 9 0,1 0 5,2 2-1,-1-4 4,-4 2 3,-1-5 1,-4-2 0,-6-4 3,-1-3 6,-4-4 26,-2-2 49,1-3 16,-1 0 5,-1-4 2,5-3 0,0-7 1,1-1 0,1-8-3,2-6-9,-1 0-25,1-6-49,-1-1-17,0 0-5,-2 2 0,-1 4-5,-2 2 0,-3 6 0,0 2 1,0 5-3,0 4 4,0 1-1,0 3-1,0 6 1,0-4-3,0 4 0,0 1-1,0 0-1,0-5-2,0 5 3,0 0-4,0 0 1,0 0-1,0 0-1,0 0-1,0 0 1,0 0-2,0 0-1,0 0-2,0 0-2,0 0-6,0 0-4,0 0-16,0 0-28,0 5-67,0-5-66,3 0-215,-3-17-444,0 14 0,7-2 0</inkml:trace>
  <inkml:trace contextRef="#ctx0" brushRef="#br0" timeOffset="134567.6466">8433 2201 373,'-2'0'67,"2"0"38,0 0 20,0 0 11,0 0 10,0 0 2,0 0 1,2-2 5,2-1 4,4 0-33,5-3-23,1 0-30,5-4-10,0 3-5,4-2-5,3-1 0,-1 3 0,6-3-3,-1 3-3,3-1-4,-3 2-5,2 5-8,-1 1-7,-1 0-5,2 0-2,1 0-2,-1-2 2,-2 0-2,3 2-1,-3 0 0,-3-1-1,-5 2-1,1-1-1,-6 0-2,-2 2-2,-3 0-2,2 2-41,3-2-142,-6 0-276,2 0 0,-3-4 0,-1 1 0</inkml:trace>
  <inkml:trace contextRef="#ctx0" brushRef="#br0" timeOffset="135007.5193">9128 1985 932,'0'0'40,"0"0"10,1 0 8,1 0 6,-1-2 6,4 4 11,-1-2 11,4 3 14,4-1 11,-1 8-22,2-3 0,1 3-3,-1 0-3,2 1-6,-3 2 0,-1-2-2,-5 0 2,-3 3-2,-2 0 1,-1-1-5,-1 4 2,-8 2 3,-8 1 0,-7 1 2,-4 1-2,-5-2-8,4-2-14,8-1-12,4-2-19,7-3-22,3 1-41,6-4-110,2-4-148,-2-1-249,2 1 0,-1-5 0,0 0 0</inkml:trace>
  <inkml:trace contextRef="#ctx0" brushRef="#br0" timeOffset="137632.23">7638 3875 1006,'-2'0'70,"2"0"32,0 0 22,-1 0 19,-2 0 17,3 0 11,-1 0 9,-1 0 1,2 0 6,2-1-40,5-2-27,4 0-30,11-2-22,8 2-17,9 0-14,5-1-10,9 0-9,4 1 2,5-1-4,2-4-2,7 1 2,-2-3 1,2 3-1,1-3-3,-1 2-1,0-2 1,-2-1 0,1 3-3,-3-2 0,-12 2-3,-6 1-1,-12 2-1,-8 2 1,-8-2 0,-5 5-2,-8-1 0,-2-1-1,-1 1-1,-4-1-2,2 2 1,-3 0-1,1-1-1,2 1-6,0 0-18,4 0-126,-1-8-431,0 8 0,-1 3 0,0-3 0</inkml:trace>
  <inkml:trace contextRef="#ctx0" brushRef="#br0" timeOffset="138806.6723">9191 5332 684,'33'-5'34,"18"-1"2,14 0 4,15-5 2,-5 0 5,-1 1 4,-2-2 5,-7 2 10,-2-1 6,-6 3-26,-6-2-2,-1 2-1,-6 0-3,-7-2-1,-5 3 0,-5 0 0,-3 1-3,-3 4-8,-5-3-5,-3 5 2,1-2 8,-4 2 10,-1-2 8,0 2 5,3-3-3,0-1-5,3-1-2,0-1-2,3-1-1,-3 0-6,-2 2-9,-2 3-12,-2 0-11,-2 2-6,-3-2 1,-1 2-1,-3 0 2,3 0 1,-3 0 0,3 0 1,0 0 0,1-1 0,-1 1 3,3 0 0,-4 0-1,1 0 4,-2 0 3,-1 0 13,0 0 14,0 0 8,2 0 5,-2 0 3,1 0-2,-1 0 1,2 0 1,-2 0-4,0 0-4,0 0-9,0-2-15,0 2-5,0 0-5,0 0 0,3 0-3,-3-1-1,0 1 0,3-2 0,-3 0-1,0 1-4,3-2 0,-3 0-3,0 2-1,1-3-4,-1 4 0,2-1-8,-2 1-4,0-2-8,0 2-15,0-3-67,0 1-64,0-3-71,0 3-179,-3 0 0,-3-1 0,-5 3 0</inkml:trace>
  <inkml:trace contextRef="#ctx0" brushRef="#br0" timeOffset="139867.1007">8871 3483 245,'0'-2'30,"0"0"4,0-1 2,0-2 2,0 2 0,0 0 1,0 0-4,1 0-24,5 0-112,-3 2 0,-2 1 0,2-1 0</inkml:trace>
  <inkml:trace contextRef="#ctx0" brushRef="#br0" timeOffset="143284.5624">9617 3391 1466,'-3'-3'108,"3"0"25,-7 2 18,4-6 17,-2 3 15,0 1 10,2 0 9,2-1 7,1 3 3,0-2-67,0 2-35,0 1-18,0 0-12,0 0-8,-2 0-9,2 0-10,0 0-7,0 0-8,0 0-2,0 0-4,0 0 2,0 0-8,0 0-5,3 2-6,5 5-4,0-1 0,5 2 1,1 3 3,-4 1 1,-2-3 4,-4-3 1,1 0 9,-4-1 5,1-1 6,-2 0 3,3 0 2,-3-1 6,0 1 0,4 1 0,-1-3 0,-2 4-2,6-6 3,-3 1 18,11-1 6,5-7-2,10-10 3,16-6-2,15-16-2,3-11-3,9-7-2,5-3-5,-4 1-10,-5 1-24,-15 5-15,-14 10-2,-15 13-10,-12 9-3,-8 7 1,-5 8 3,0 1-4,0 5 0,0-2 2,0 2-1,0 0 2,3 0 1,-3 0 1,0-2 1,0-1-5,0 3-1,0 0 4,0 0 1,0 0-5,0 0 0,0 0-2,0-1-1,0 1 3,0-1-3,0-1 2,0 1-11,0-3-21,3 4-36,-3 0-65,0 0-40,1-3-51,1 6-60,1-6-92,4 1-134,-4 2-184,0 0 0,-1 2 0,-1-2 0</inkml:trace>
  <inkml:trace contextRef="#ctx0" brushRef="#br0" timeOffset="148026.704">29264 5396 1613,'0'0'22,"0"0"9,0 0 16,0 0 30,0 0 49,0 0 24,0 1 16,0 2 14,0 1 15,0 2-3,0 3 13,-1 0 2,-1 4-3,-1 5-3,3 5-33,-2 9-5,1 11-2,2 9-5,2 9-5,4 3-10,-1 1-13,2-3-4,3-8-11,-3-3-22,-5-13-14,0-6-17,-3-5-15,0-9-9,0-7-9,0-4-9,0-2-47,0-5-103,7 0-117,1-8-168,2-6-472,5-5 0,8-11 0,6-3 0</inkml:trace>
  <inkml:trace contextRef="#ctx0" brushRef="#br0" timeOffset="148729.7072">29719 5468 1832,'-7'-3'119,"-3"-3"12,1 0 31,-6-2 22,0 2 19,4 3 25,5 0 29,1-1 31,3 2 23,2 0-91,2 1-4,3-2-10,7-2-26,11-1-16,10-2-15,11 2-20,5 2-31,-2 4-31,-2 0-23,-10 1-16,-7 6-8,-11 0 1,-10 7-5,-2 4-5,-7 6-3,-4 2-4,-7 5 4,-1-1-2,-5 0 0,2-4 3,5-3-4,5-3-8,4-6 1,3-4 3,3-2 1,6-1-1,3 2 1,6-2 1,6 6 8,-2 1-2,1 5 6,-8 4 6,-3 3 0,-5 0-4,-4 6-1,-3-3 1,-10-3 3,1-1-1,-6-4-3,-6-4 4,-3 0-3,-3-6 2,0-2 2,-5-3-2,-1-3 4,0-3-9,1 0-18,4 0-32,5-3-48,5-1-81,10-3-135,8-5-176,0-3-440,17 1 0,12-6 0,8-4 0</inkml:trace>
  <inkml:trace contextRef="#ctx0" brushRef="#br0" timeOffset="149206.4593">30373 5496 2048,'0'0'104,"-4"0"17,-1 0 22,-5 4 19,-4 7 16,0 3 12,2 9 8,-1 7 1,7 5 2,3 4-85,3 1-4,0-3-6,4-3-9,7-3-4,1-3 0,6-8 12,5-5 5,5-4 10,5-8 3,4-3-3,4-5-11,0-7-7,0-6-14,-4-5-16,-5-13-15,-8 0-23,-7-8-11,-11-2-10,-5 1-3,-7 5-4,-8 3-2,-8 6 2,-4 5-10,-7 8-13,0 5-16,0 3-26,6 3-56,6 4-114,15-5-224,3 6-417,3 1 0,9-2 0,14-2 0</inkml:trace>
  <inkml:trace contextRef="#ctx0" brushRef="#br0" timeOffset="149917.5838">30784 5057 1494,'-8'6'92,"-1"1"22,1 5 19,0 3 19,5 0 20,3 2 14,1-3 1,5-4 27,6-1 19,-1-7-62,8-2-11,0 0-14,0-4-8,-2-3-16,-4 0-11,-4-4-8,-6-3 7,-3 2-27,0-2-19,-6 2-8,-6 3-9,-3 1-7,-2 3-20,-2 3-37,1 2-73,4 1-132,11-1-206,-8 6-290,1 1 0,1 0 0,-4 2 0</inkml:trace>
  <inkml:trace contextRef="#ctx0" brushRef="#br0" timeOffset="151217.6613">29631 7331 1824,'0'-4'147,"3"-3"18,-3-2 18,2 1 18,-1-3 10,1 1 12,-2 3 6,2-1 0,-2 2 0,2 3-109,-2 1-37,0-1-20,2 3-17,-2 0-17,0 0-7,0 0-12,0-3-3,0 3 2,0 0-1,0 0 7,1 0 1,-1 0 3,2 3 4,-2 0 2,1 4 12,1 2 14,-2 5 15,0 4 6,0 9 6,0 8-1,0 6 5,0 10 0,-2 11 4,2 0 1,-1 2-13,1 0-11,0-4-16,-3-8-5,-1-6-2,-1-9-3,3-8-6,-1-10-4,0-5-2,2-4-17,1-4-52,0-3-94,0 0-222,1-38-581,2 30 0,3-6 0,6-6 0</inkml:trace>
  <inkml:trace contextRef="#ctx0" brushRef="#br0" timeOffset="151642.9432">30107 7374 2157,'0'0'90,"0"0"17,0 0 28,-2-3 24,1 6 10,-1 8 8,-4 6 5,-1 6 2,-4 8 3,-4 2-86,3-1-2,1-1-13,4-4-26,4-6-14,9-3 8,12-5-1,12-4-2,15-6 0,14-3-2,10 0-16,2 0-40,-3-3-68,-6-4-96,-10-2-130,-11-13-434,-16 7 0,-7-1 0,-13-3 0</inkml:trace>
  <inkml:trace contextRef="#ctx0" brushRef="#br0" timeOffset="151919.537">30564 7307 1954,'-3'0'70,"0"6"39,0 3 18,-4 11 9,5 12 3,-2 11 4,1 13 3,1 4 0,1 7 0,1-2-26,-2 2-40,-1-9-38,-2-5-22,-2-5-31,0-8-61,4-11-221,1-3-307,10-9 0,13-11 0,10-9 0</inkml:trace>
  <inkml:trace contextRef="#ctx0" brushRef="#br0" timeOffset="152315.4158">31032 7442 1987,'-18'0'99,"-6"4"40,-8 7 19,-7 7 10,5 7 8,8 11 9,8 5 9,12 2 4,9-1 11,18 0-33,8-7-47,7-4-30,11-8-13,2-9-8,-7-4-6,0-6-6,-9-5-5,-7-5-5,-9-8-18,-4-4-22,-4-10-13,-6-8-20,-1-7-24,-4-3-20,-4 0-22,3 3-13,-4 9-27,2 6-79,2 4-190,3 12-283,0 3 0,6 0 0,9-2 0</inkml:trace>
  <inkml:trace contextRef="#ctx0" brushRef="#br0" timeOffset="152682.7296">31485 7071 1685,'-9'0'81,"-9"0"25,0 3 15,-1 2 17,6 4 3,6 1 11,4 3 26,5-4 29,2-3 16,2-4-38,0-1-25,5-4-21,2-1-11,-1-6-11,3-2-3,-6-2-9,-3-3-24,-3-1-30,-3 1-11,0 5-10,0 1-6,-6 4-7,3 5-18,-1-1-39,-7 3-66,5 0-102,0 0-164,0 3-327,-3 2 0,-4-3 0,0 2 0</inkml:trace>
  <inkml:trace contextRef="#ctx0" brushRef="#br0" timeOffset="162710.4869">26615 4904 1176,'0'-1'115,"0"1"12,0 0 16,0 0 22,0-3 16,0 3 13,0 0 15,0 0 14,0 3 15,0 2-83,0 5-16,0 2-5,-6 8-12,2 4-13,1 1-13,-1 3-12,-1 4-9,3 0-11,1-3-10,-1 0-3,2-6-3,2 0-4,-2-5 10,0-4 12,0-6 26,1-2 12,3-5 1,0 0 1,6-1-3,3-1-4,4 0-1,0-3-5,4-4-12,2 0-22,-4-3-28,2-1-12,2-2-7,-5-4-4,2-3-1,-5-4-3,-2-3-5,-2-3 3,-2 6 0,-5 3 4,-1 7 4,0 4 0,-3 5 1,-3 3 2,6 2-2,-9 1 2,-1 0 2,-4 0 1,-4-3-1,-7 2 2,-1 1-5,-1-3 0,0-1 4,4-1 0,2 2 1,3-2 2,0 3 2,5 0-1,3 1-1,3 1-3,0 0-2,2 0-1,2 0-4,0 0-4,0 0 1,0 0-2,0-2-2,-1 2-2,-1 0 0,1 0 1,-1-2 1,2 2-1,0 0 4,0 0-1,0 0 1,0 0-1,0 0 0,0 0 4,0 0-1,0 0-4,0 0 2,0 0 1,0 0-3,0 0-3,0 0 2,0 0-2,0 0 0,0 0-2,0 0-1,0 0 3,0 0-6,0 0-1,0 0-1,0 0 2,0 0-2,0 0 2,0 0-3,0 0 4,0 0-1,0 0 0,0 0 4,0 0 0,0 0 2,0 0-3,0 0-1,0 0-5,0 0 0,0 0-4,0 0-2,0 0 0,0 0 1,0 0-4,0 0-1,0 0 3,0 0 1,0 0 5,0 0 2,0 0 2,0 0 2,0 0 0,0 0-1,0 0 4,0 0 3,0 0-2,0 0 0,0 0 3,0 0 0,0 0 0,0 0 0,0 0-1,0 0 1,0 0 0,0 0-3,0 0 3,0 0 0,0 0-3,0 0 0,0 0-3,0 0 0,0 0-3,0-3 1,0 3-4,-3 0-3,3-3-4,-1 2 0,-1-2 1,-1 1-1,3 1 3,-2 1-3,2 0 3,0-2-3,0 2-4,0-2-11,0-1-11,0 0-27,0 1-22,0 0-8,0 0-5,0-1 3,0 1-3,0 1-2,0 1 0,0-2 9,0 4 9,0-2 20,0-2 6,0 2-10,0 0-13,0 0-21,0 0-12,0-1 0,0 1 5,0 0 0,0 0-1,0 0 5,0 0 8,0 0-3,0 0-8,0 0 0,0 0-6,2-3-19,0 2-38,-1 1-14,2-3-3,-1-1-5,-1 2-3,-1 0 11,0 2 25,2 0 17,-2 0-3,1 0 12,-1 2 0,2 0 0</inkml:trace>
  <inkml:trace contextRef="#ctx0" brushRef="#br0" timeOffset="164224.5346">29888 8760 1575,'0'0'126,"0"0"29,0 0 25,-4 0 20,4 0 27,-3-2 19,3 0 14,0-3 16,0-3 11,3-4-86,7-4-26,13 1-14,10-4-11,9 1-11,9 4-17,1 2-16,-1 10-8,-5 3-11,-8 9-9,-6 8-3,-11 8-6,-8 6-13,-8 11-11,-8 1-6,-5 2-8,-14-2 3,-7 1-6,-10-3 0,-7-4-7,-3 0 1,1-6-3,12-2-4,7-3 0,16-4-5,4 0 0,16-5-2,10-3 0,16-4-5,12-5 7,18-4-5,8-4-15,7-1-41,-2-3-79,-3 3-82,-10-6-147,-8-8-568,-12 9 0,-8-2 0,-11-1 0</inkml:trace>
  <inkml:trace contextRef="#ctx0" brushRef="#br0" timeOffset="165378.381">30827 8656 1493,'0'0'75,"0"0"26,0-4 22,-4 3 27,0-1 27,-2-2 31,-2-4 21,2 6 20,4-2 12,-2 1-28,4 0-18,2 1-15,-2 1-14,-2-1-14,4 2-25,-2 0-36,0 0-3,7-2-13,7 2-7,11 0-12,10-1-17,10 1-8,3 0-8,3 1-11,-7-1-2,-2 2 7,-11-2-20,-9 0-10,-10 0-2,-8 2-1,-2-2 1,-2 0-3,-2 1 3,4-1 1,-2 0 1,0 2-1,0 0 3,0-2 2,0 0-4,0 0 1,0 0 1,0 0 0,0 0-3,0 0-2,0 0 2,0 0 0,0 0-1,0 0 0,0 0 1,-2-2-2,-2 0 0,-8 1 0,-2-1 0,-10-3 2,-3 1-7,-9 4 2,-5-3-1,3 1 3,-3 4-2,6-4 2,8 2 0,6 0-7,10 0 0,2 2-1,4 1 4,-2 3-5,3 2 4,-2 3-2,1 2 1,2-1 2,0 5 0,1 1 13,2 1-5,0 4 3,2-1-3,1 0 5,6-3-2,4-1 2,4-2-1,4-4 2,2-2-1,1-6-5,6 4 7,3-3-3,-3 0 1,2 2-2,-3 3-2,-4 4 1,2 1-2,-3 4-3,0 3-1,-7 0-2,-4 0 0,-4-1 0,-7 1-1,-7-4 3,-8 0 0,-8 2 0,-11-1 2,-13-4 0,-5-1 1,-4-2 2,-3-3 0,3-3-2,5-4 0,6-2-5,11-2-17,13-2-68,11-4-88,10-4-117,19-10-167,10 0-411,10-5 0,16-2 0,11-6 0</inkml:trace>
  <inkml:trace contextRef="#ctx0" brushRef="#br0" timeOffset="165918.5342">31571 8676 2024,'-8'2'99,"-8"6"26,-11 8 26,-6 4 15,-2 7 8,5 7 5,8 1 5,11 2-1,6-6 9,11-2-51,11-6-19,6-5-5,5-6-12,14-7-9,2-5-5,7-6-3,-4-7-2,-2-3 11,-9-4-6,-7-6-12,-10-3-10,-10-2-13,-4-4-10,-11-2 12,-9 3 12,-10 3 1,-5 4-3,-10 8-8,2 3-2,0 6 1,5 2-6,8 3-7,7 1-6,7 4-16,7-3-15,1 3-4,3 0 0,-2-2-1,2 2-1,0 0-5,0 0-2,0 0-5,0-1-11,0 0-33,0 1-70,-2 0-36,-2-3-51,1-3-137,0-10-546,-3 4 0,0-2 0,0-3 0</inkml:trace>
  <inkml:trace contextRef="#ctx0" brushRef="#br0" timeOffset="172083.6581">24360 5117 481,'-1'-1'106,"-1"1"28,0 0 15,-1-4 10,2 4 5,1 0 1,0 0 3,0 0 7,0 0 9,-5 0-56,1 4-7,-4 1-10,-1 6 0,-4 5-1,-1 3 6,-4 0 13,-3 4 11,0-3 8,1 1 6,-4-4-6,2 0-15,0-3-11,-2-5-12,5-1-2,5-2-10,1-2-3,8-2-4,2 0-7,3-2-11,0 0-10,0 0-3,0 0-7,0 0-2,0 0-3,0 0-2,2 0-8,-1 0-13,-1 0-12,4 0-1,-3 0 1,5 3-2,1 1 1,1 4 0,1 7-2,1 4 0,0 3-1,0 3 4,-1 0 3,-1-3 0,-4 2-5,2-7-4,-4-2-1,1-3-2,-2-3-2,1-4 2,-2 1 0,0-3-1,0-2 0,0 1-2,0-1-4,0-1-12,0 0-24,0 2-32,0-2-24,0 0-27,0 2-33,0-2-48,0 0-51,1 0-87,-1-8-357,0 7 0,3-2 0,-3 1 0</inkml:trace>
  <inkml:trace contextRef="#ctx0" brushRef="#br0" timeOffset="190903.2767">14786 13309 267,'0'-2'39,"0"-3"7,0 1 0,0 1-2,0 0-2,0 1 2,0 2-1,0 0 1,0-2 2,0 2-22,0 0 13,2 0 2,-2 0 5,0 0 14,0-1 16,1 1 9,-1 0 13,0 0 11,0 0 4,0 0-6,0 0-19,0 0-6,0 0 0,0 0-3,0 0-2,0 0 3,0 0-3,0 0-8,0 0-10,0 0 7,0 0 6,0 0 1,2 3-1,-2 2-6,0-2-3,0 4-6,0 0 2,0 2 5,0-2 13,0 3 1,0-2-2,0 4 6,0 2 3,0-2 0,0 5-8,0 1-6,0 3-10,0-2-4,0 5-5,0 1-4,0 1-1,0-2-5,-2 7-2,2 1 3,0 2 5,0 0 1,0 7 3,0-2 3,0 2 11,0 3 4,0 2-3,2 2 2,-1-2 1,1-2 2,3 2-2,-2 0 8,-1-1 3,1 4 1,2-1-8,-4 2-5,1 0 0,1 0-1,0-3-6,-3-2-3,1 2 4,-1-4-11,0 3 1,0 0-10,0-2-5,0 2-5,0 0-1,0-1 0,-3 1 5,2-2-2,-2 1-3,0 1 1,0-4-7,1 1 6,0 0-4,2 3 2,0-4-2,0-1-6,0 2-4,0-1-1,0 2-4,0 2-1,0 0 1,0 5 4,0 2 4,0-2 3,0-1 2,0 2 4,0-3 3,0-3 5,0 0 3,0 3 2,-1-3 1,-1 2-6,2-1-3,-3 1-6,3 2-1,-2-2-4,2 2-6,-3 0-3,1-1 2,-1-2-5,2-1-2,-2-1-1,1 0 7,0 0 0,1 2 0,-2-1 4,1 0-1,1 5 0,-2-2-12,-1 1 5,1 4-8,0-2 2,3-3-6,0-3 7,0-2-2,0-6-6,0 1 9,-3-5 1,-1 4 1,0-1-7,-4 0 5,3-4 4,-5-1-9,4-3-30,3-5-12,0-6-15,0-4-84,0-7-143,3-7-216,-6-25-553,0 4 0,-1-13 0,-3-11 0</inkml:trace>
  <inkml:trace contextRef="#ctx0" brushRef="#br0" timeOffset="192308.2787">12956 15116 210,'-16'-1'-42,"-7"-2"0,-4 0 0,-10-1 159,6-1-108,0-5 30,-1-1 38,-1 0 26,1-3 27,1 5 23,-2 5 20,6 0 33,3 3 27,4 1 9,5 0-13,4 0-18,4 0-22,4 0-12,-2 0-15,5 0-11,0 0-14,0 0-27,0 0-12,0 0-2,0 0 4,0 0-2,5 0-6,-2 0-14,4 0-8,4 0-8,4 0 1,3 0-4,5 0 0,1 0-6,3 0-9,3 0-5,1 1-5,7 2 4,3-2 0,7 2 4,4-2 1,12 2 6,3 0-2,11 0 1,9-3 1,10 3 2,4-2 3,9 2 0,-2-2-4,5 0-4,-3-1-5,7 0-4,4 0 2,9 0-6,3 0-1,1 0-2,0 0-8,-2-1-4,2 1 3,0 0-5,-1 0 2,-3-1-6,-3 1-1,-5 0 3,-6 0-2,-3 0-1,1-2 3,-4 0-2,-8-1 0,-1-2 0,-3 0 0,-5-2 1,-1 3-2,-2 0 2,-1-3-1,-6 4 0,0 0-3,-8 2 1,-2-2-3,-5 6 2,-4-6-3,-4 2 0,-6 1 0,-2 0-2,-6 0-1,-4 0-2,-8 0 1,-4 0 1,-6 0 0,-5 0-4,-6 0 1,-5 0 0,-5 0 4,-2 0-3,-1 1 2,2-1 2,-1 3 1,-1-3-3,3-3-1,0 3 3,0 0-1,3 0 1,0 0-1,2 0-3,-1 0-2,1 0-9,-2 3-20,-2-3-18,-1 1-30,-3 3-35,2-2-28,-2 3-54,0-2-98,0-2-180,-12 1 431,-11-4 0</inkml:trace>
  <inkml:trace contextRef="#ctx0" brushRef="#br0" timeOffset="193747.97">14699 13263 764,'0'0'82,"1"0"17,-1 0 11,0 0 8,0 0 14,0 0 20,0 0 21,0 0 20,0 0 19,0 0-46,0 0-3,0 0-11,0 0-11,0 0-2,-1 0-9,-2 3-10,-2 2-13,-6 4-14,0 7-11,-8 4-14,0 3-11,-3 3 0,-2 0 7,-1 2-2,3-4 0,2-5-6,8-5-1,0-2 4,8-7 9,1-1 15,3-4 12,0 2 1,0-2-7,3 0-3,-3-3-3,0-4-1,0-3-8,4-2-8,8-8-16,3-4-18,8 0-18,2-3-5,2-4 0,0 4 1,-7 0-4,0 4-1,-4 5 1,-7 2-1,-4 4-1,-1 2-2,-1 3 0,0-1-2,2 4-2,1-2-1,-2 2 0,2 4-1,0-3 0,3 3 1,3 3 1,4 6 1,3 4 3,4 8 1,7 8 1,-2 3 0,2 1 0,-1-2 3,-2-2-2,-4-4-1,-4-4 0,-7-4 0,2-6-1,-8-6-1,-3-1 5,-2-1 0,1-1 1,-2-2-3,-2 0-3,4 0-12,-2 0-33,0 0-42,0 0-46,1 0-47,-1 0-102,2-2-117,1-5-357,0 7 0,-3-2 0,1 0 0</inkml:trace>
  <inkml:trace contextRef="#ctx0" brushRef="#br0" timeOffset="202152.2899">14687 12694 238,'0'-2'22,"0"0"0,0-1-36,0-1-39,0 1 0,0 3 0,-2 3 0</inkml:trace>
  <inkml:trace contextRef="#ctx0" brushRef="#br0" timeOffset="204391.6737">14828 12593 348,'0'-4'20,"4"0"26,-4 0 23,0 2 16,0-1 15,0 3 22,0 0 21,4 0 14,-4 0 1,0 0 4,0 0 2,0 0-24,-4 0-16,0 0-7,0 0-6,-5 0-17,-1 0-16,0 0-10,0 0-1,0 0-12,2 0-12,2 0 0,1 0-5,0 4-7,-1-2-6,-2 4 2,-2 2-2,0-1 1,-4 4 3,4 0 2,-1 3 13,-1 1 5,2 2 4,3-1 2,-1 2 3,2 0-5,3 2 3,0-1-2,3 2 0,0-3-2,0 2-8,0-3-4,0 2-3,3-1-2,0-2-1,1 0 1,3-2 2,6-1 4,-1-1 1,4-4 3,2 0-1,0-2 2,2-3-2,-3 2 0,2-3 0,-3-2-3,3 0-6,-1-2-7,-3-3-4,1 2-5,-1-6-3,3-2-5,-1-3 1,6-4-4,-4-2-1,2 2 0,-4-5-1,1 1 1,-6 2 0,-3 2-1,-2 3 2,-4 0 4,-1 2-2,-2-2-1,0 1-1,0-3-1,0 1 2,0-3-1,-3 4-4,-3-2 2,0 3 1,0-1-6,-3 4 4,3 0 0,-2 2 0,5 0-2,0 3 0,-1-2-2,-2 2 4,-2-1-1,4 1-2,-4 2 1,1-1-2,-3 2 0,-1-1 0,1 1 6,-1 3-6,2-2 5,-1 2-1,3-2 2,-2 2-3,3 0 1,3-1 1,-2 1-3,2 0 0,2 0-4,-2 0 2,1 0 1,-2 0 0,1 0 1,1 0 1,-1 0 2,2 0 0,1 0 4,-3 0 2,-3 0-2,3 0 5,-1 0-3,0 0 0,4 0-3,0 0 1,0 0-3,0 0-3,0 0 2,0 0-3,0 0 2,0 0-3,-3 0-1,3 0 1,0 0 0,-1 0-1,1 0 1,0 0-1,0 0 1,0 0 0,0 0-2,0 0 0,0 0 0,0 0 0,0 0 0,0 0 0,0 0 0,0 0 0,0 0 0,0 0 0,0 0 0,0 0-2,0 0 3,0 0-1,0 0 0,0 0 0,0 0 0,0 0 1,0 0-1,0 0 2,0 0 0,0 0-2,0 0-2,0 0 0,0 0 0,0 0-2,0 0 0,0 0-2,0 0 2,0 0 1,-2 0-4,2 0 7,0 0-3,0 0 0,0 0 0,0 0 3,0 0 0,0 0 0,0 0 0,0 0-3,0 0 3,0 0-2,0 0 2,0 0 0,0 0 0,0 0 0,0 0 0,0 0 0,0 0 0,0 0 0,0 0 0,0 0 2,0 0 1,0 0 0,0 0 0,0 0 0,0 0-1,0 0 3,0 0-2,0 0-1,0 0 1,0 0-3,0 0 1,0 0 1,0 0-1,0 0 0,0 0-3,0 0-1,0 0-24,0 0-67,0 0-74,0 0-153,0-8-443,-6 7 0,-3-5 0,-6-3 0</inkml:trace>
  <inkml:trace contextRef="#ctx0" brushRef="#br0" timeOffset="205186.0604">15089 12225 762,'0'1'85,"-4"6"20,1-1 24,3 6 32,-3 1 24,3 3 10,0 1 2,3 0 11,4-5 10,-3 1-16,6-8-35,1-1-7,0-1-16,-1-3-27,1-3-23,-4-1-7,5 0-2,-4-4-8,-1-2-10,3-1-7,-3-1-22,-4-2-15,0 1-8,-3 1-3,0-3-4,0 3 5,0 1 9,0 2 1,-6 1 0,-1 4-3,-3 1 0,1 2 3,-3 0 2,5 1 0,-1 1 5,2-2-5,1 1-5,1 0 1,3 0-2,-2 0 0,3 0 0,0 0-5,0 0 1,0 0-6,0 0-3,0 0-6,0 0-4,0 1-7,-3 0-9,3 2-10,0 0-10,0-2-14,0 1-25,0 0-15,0 0-30,0 0-35,0-1-55,0 1-76,0-2-51,0 0-165,0 5 0,0 0 0,0 2 0</inkml:trace>
  <inkml:trace contextRef="#ctx0" brushRef="#br0" timeOffset="208882.9187">17674 14809 1006,'1'0'116,"-1"0"36,0 0 31,4-3 31,-4 1 23,0 0 18,0 2 10,0 0 5,0 0 1,-4 0-80,-3 0-31,-7 0-29,-5 0-26,-8 2-25,0 3-23,-4 1-16,4 0-7,8-2-2,2 3 9,7-5 16,6-2 11,4 0 6,0 1 4,-4-2-5,4 1-1,0 1-1,0-1-5,0 0-8,0 0-14,0 1-14,0 4-14,0 2-13,0 3-8,0 9-2,0 5 1,0 8 5,-6 1 1,0 5 8,-5-2 3,0-2 0,0 0 1,-1-2 0,2-7 3,0-3 0,7-7 2,0-4 2,3-4 13,0-2 8,0-5 12,0 3 3,6-3 0,7 0 5,3 0-3,6-3 0,8 3-5,1 0-4,2 0-14,1 0-13,1-2-11,1 2-20,-3-3-29,-2 3-62,-11 0-53,-6 0-41,-4 0-48,-7 0-104,-3-4-134,-3 3-250,0-1 0,-4-2 0</inkml:trace>
  <inkml:trace contextRef="#ctx0" brushRef="#br0" timeOffset="209171.281">17419 15087 1476,'0'-1'58,"8"1"19,1-6 22,11 5 8,1-4 3,9 1 2,0 0 0,-2 0 0,2 0-18,-7 0-121,1-1-137,-7-10-269,-7 11 0,-4-1 0,-2 2 0</inkml:trace>
  <inkml:trace contextRef="#ctx0" brushRef="#br0" timeOffset="210979.5">14821 14604 442,'0'0'97,"0"0"24,-2 0 24,2 0 16,0 0 14,0 0 10,0 0 9,0 0 6,0 0 7,0 0-74,0 0-9,0 0-17,2 0-16,2 0-9,7 0-11,1 0-8,1 0-7,4 0-4,2 0-6,3 0 3,5 0-14,3 0-6,1-3-8,8 2-7,-6 0-1,1-1-2,-6-2-3,-7 3 0,0-2 0,-4 3-5,-8-2 2,-1 2-3,-1-3 3,-4 3-1,0 0-2,1 0-1,-1-1-1,2 1-3,-2 0 0,0 0 1,-1 0 2,-1 0-3,1 0-3,-2 0 0,0 0 1,0 0-1,0 0 2,0 0 6,0 0 10,0 0 10,0 1 2,0 2 9,0 2 6,0 2 2,0 5 3,0 5 4,0 0 6,0 5 1,0 2-5,0 3-8,0-2-1,0 2-3,0 0-4,0-4 0,0-2 1,0-4-3,0-3-2,0-4-3,0-1-3,0-2 0,0-4-1,0 0 1,0 2 6,0-1 2,0 3 2,-2 0-2,2 2-4,-1-1-2,1-2-3,0 0-1,-2-3-1,2 0-6,-1-3-6,1 0-3,0 0-5,0 3-4,0-3-22,0 0-40,0 0-72,1-3-194,-1-15-365,2 13 0,1-1 0,2 0 0</inkml:trace>
  <inkml:trace contextRef="#ctx0" brushRef="#br0" timeOffset="213812.3761">14578 17428 996,'0'-1'74,"-1"-1"19,1 0 17,0 1 25,0 1 21,0 0 13,0 0 20,0 0 15,0 0 7,0 0-50,0 0-19,0 0-19,-2 0-16,2 0-20,0 0-8,0 1-2,2 4-10,3 7-7,-2 5-2,7 5 0,-4 6 2,2-1 0,-2 0 0,-1-1-1,0-4-9,-2-7-5,-2-3 14,3-4 32,-1-7 5,3 1 0,2-5-1,8-5 4,0-4-3,4-3-1,2-7-4,2-4-9,3-1-20,2-2-42,-1 1-11,-5 2-13,-3 5-13,-8 6-16,-5 4-19,-5 8-33,-1 0-44,-1 3-18,-1-2-42,2 2-60,-1-2-59,0 2-78,0-8-230,0 8 0,0 0 0,0 2 0</inkml:trace>
  <inkml:trace contextRef="#ctx0" brushRef="#br0" timeOffset="214890.9447">14935 17801 714,'0'0'91,"0"0"13,0 0 12,0-2 9,0 2 12,0 0 26,0 0 20,0-1 24,0 1 25,-3 0-53,-5 0 6,-3 0 7,-3 0 6,-3 0 5,1 0-6,-2 1-19,-5 5-12,7 1-20,-5 5-14,4 0-15,-3 1-15,6 3-15,-2-1-13,7 0-8,-3 1-4,5 1-4,2 0-2,2 4-7,2-1-8,1-3-5,0 0-3,0 3-4,1-6-4,1 1 0,2 1-2,1-3 1,2-5-3,8 1 4,-3-5-2,2 1-3,0-5 0,0 5-2,-1-2-2,-3-2-3,0 4-2,-2-3-5,-2 2 0,0 2-4,-3 0 2,5 1 0,-5 0 0,0 1 2,-3-1 0,0 3 7,0-6 12,0 4 13,0-1 16,-10 1 12,-1-2 11,-8 2 15,-5 1 12,-7-2 6,-4 0 21,-5-1 17,-1 0 11,-1 0 5,4-2 7,1 0-7,7 0-5,0-2-6,6 1-3,4-3 4,3 0-5,4 0-22,2 0-16,7 0-19,-1 0-18,-1 0-5,5 0-7,-3 0-10,4 0-11,-1 0-14,-1 0-15,2 0-5,-1 0-12,1 0-15,0 0-39,0 0-68,0 0-74,0 0-59,0 0-88,0 0-103,3 0-192,-2-13-517,3 6 0,-1-5 0,1-7 0</inkml:trace>
  <inkml:trace contextRef="#ctx0" brushRef="#br0" timeOffset="216502.4046">12126 14783 441,'0'0'66,"0"0"19,0 0 13,0 0 7,0 0 11,0 0 10,0 0 7,0 0 4,0 0 5,0 0-49,0 0-11,0 0-17,0 0-10,0 0-2,0 0-2,0 0 5,0 0 3,-2 0-3,-1 0-2,-1 0 1,-3 0 7,0 0 10,-3 0 11,2 0 13,-1 0 11,-3 0-5,3 0-4,0 0 2,-2 0-2,4 0-2,1 3-9,-2-3-10,-1 0-14,2 0-18,-2 3-20,-1-1-8,-3-2-5,1 4-2,-1-2-3,2 1 1,-5-1 1,8-2 3,-1 0 2,3 0 6,-2 0 7,5 0 2,3 0 1,-1 0 3,1 0-1,0 0-3,-2 0-1,2 0-4,0 0-1,0 0-5,2 0-7,-2 0-3,0 0-3,0 0-2,0 0 2,0 0-2,0 0 1,0 0 1,-2 0-1,2 0-1,0 0 0,0 0-1,0 0 1,0 0-1,0 0-1,0 0 1,0 0 1,0 0 0,0 0-2,0 0 1,0 0 0,0 0-6,0 0-18,0 0-35,0 0-116,3-5-167,-3 5-300,3 0 0,-3 0 0</inkml:trace>
  <inkml:trace contextRef="#ctx0" brushRef="#br0" timeOffset="217947.3142">11585 14688 838,'0'-3'107,"0"1"33,2 2 23,-2-1 10,0 1 2,0 0-2,0 0 5,0 0 11,0 0 6,3 0-70,-2 6-19,4 1-22,1 6-10,2 4-4,2 8 1,0 8 3,5 4-4,1 5-6,-3 0-2,2-5-5,0 1 2,-6-6-5,2-6-8,-4-5 3,1-6 11,-2-8 23,-3-1 8,3-5 1,-2-2 0,5-11-2,-1-1-11,4-11-5,3-5-2,2-3-9,2-3-13,2 3-23,0 3-10,-3 4-3,-2 4-4,-6 4-4,-3 4 5,0 0-3,1 5-4,0-3-1,1 2-2,0 0-3,0 4-8,-5 2 2,0 2 3,2 3 1,-3 5 1,3 3 0,2 4 2,2 5 2,2 0 4,3 3 6,0 2 9,4 1 1,1 4-2,1 0 6,-1-1 0,-3-5 4,-1-4 5,-6-5 9,-2-6 19,-5 0 30,0-5 14,3-2 3,-3-6 1,3-5-8,4-8 1,-1-7-3,-1-10-4,2-8-6,1-4-23,-3-4-30,2-3-15,-1 4-4,-3 1 2,0 5 5,-3 6 1,-1 4 4,-2 6 3,0 5 2,0 4 4,0 2-1,0 8 0,0 2-3,0 3-4,0 2-7,0 2-4,0-3-3,0 2-8,0 1-5,0-1-2,0 1-5,0 0 1,0 0-1,0-2 1,0 2 2,0 0 0,0 0-2,0 0 2,0 0 0,0 0 1,0 0 1,0 0-1,0 0 1,0 0 0,0 0-1,0 0 2,0 0 1,0 0-1,0 0-2,0 0-1,0 0-2,0 0 0,0 0 0,0 0 1,-2 0-2,1 0-1,1 0-1,0 0 2,-2 0 1,2 0 0,0 0 3,0 0-5,0 0-11,0 0-21,0 0-10,0 2-31,0 0-41,0 1-41,0 1-67,0 2-80,3-2-187,3-5-423,-2 10 0,3-2 0,0 0 0</inkml:trace>
  <inkml:trace contextRef="#ctx0" brushRef="#br0" timeOffset="220745.6937">14882 14999 273,'0'-3'9,"0"2"-1,0-1 0,0 0 0,0 2 6,0 0 18,0 0 24,0-1 16,0 1 9,0 0 3,0 0 7,0 0 7,0 0 2,0 0 0,0 0-3,0 0-20,0 0-21,0 0-14,0 0-1,0 0 3,0 0 5,0 0 5,0 0 2,0 0 6,0 0 3,0 0 8,0 0 9,2-2 2,0 1-5,-1-2-13,1-2-7,3 0-3,0 1 5,-4-1 4,2-1 12,4 3 6,-4-3 1,0 3 3,-2 0 2,5 0 1,-3 1-6,-2-1-5,7-3-10,0 2-8,-2-2-17,2 2-15,3 1-7,-2 0-10,2 0-4,-2 0-4,-3 0 2,3 0 0,-6 0 0,0-1 0,0 0 1,3 1 3,-6 1-2,6 0-2,3-3 1,0 0-1,0 1-1,4-4 1,-4 3-1,1-2 0,1 2-2,-1-1-1,-1 0 3,-2 1 1,2 1 1,-1-1 0,-1-1-1,1-1 1,2 0 1,-1 1-1,5 0 0,-4-3 1,4-1-3,1 0-1,3-4 1,-1 3 0,2-3 0,-2-1-1,2 1-1,-4 2 2,2-3 1,-3 6-1,2-5 1,1 2 0,-1-2-3,3 0 2,4-2-2,1-2 1,3-1-1,-1-2-1,-1 1-1,-3-2 2,0 3 0,-5 4 3,-1-2 2,-2 3-2,-4 0 0,3 1 0,-2 0 0,3 0-1,1-2 0,2 0 1,-1-1-2,2 1 0,2 0 0,-2-1 3,0-1 2,0 2-2,-1 1 4,1-3 0,2 2 1,2-2-1,2 1-1,1-4 0,2 4 0,0-3-1,0-1 0,-4 2-1,3-1 0,-4-1 2,-1 1-2,-5 0 1,1 0 2,-1 1-1,2-1 1,2-3 0,3-2-1,6 2 2,1-4-3,3 2-1,-1 0 0,-1 0-2,0 3-1,-9 2-1,-1 1-1,-3 1-1,-1 2 1,-1-1-3,1 1 0,4-2 1,1-8 0,3 1 3,2-2-2,-2-2 1,4 1-1,-8 4 1,-3 2 1,-3 6 0,-5 1 2,1 4-1,2-1 0,0 2-2,1-3 0,0 4 3,-2 0-1,-1-1-1,-4 3 6,-4 0 4,0 2 1,2 2 1,-5 2-4,0-2-1,0 2-5,0-1-20,0 1-94,0 0-156,3-9-449,0 6 0,-3 3 0,4-5 0</inkml:trace>
  <inkml:trace contextRef="#ctx0" brushRef="#br0" timeOffset="222188.2713">17037 12933 642,'0'-1'66,"0"-2"20,0 3 18,0-2 16,0 0 7,0 2 1,0 2 2,0-4 9,0 2 13,0 2-29,3 5 6,-3 5-4,4 6-10,-4 6-13,4 9-5,-1-1 2,-3 4 1,1-4-8,-1-1-8,0-4-17,2-1-17,-2-8-14,0-2-6,0-4-1,0 0-1,0-3-2,0 2-4,1-1 2,1-1-6,-1 3-2,1 0-4,-1-6-3,-1 3 0,0-4 3,0-1 8,0-3 18,0 3 16,0-4 5,0 0 3,0 0 1,0 0 0,0-4 1,0 0-1,0 0-5,0-1-7,0-3-17,0 4-16,0-6-7,0 3-4,0 0 0,0-2-2,0 0 1,0 0-2,-1-2 2,-4-2-3,1-1-1,1-2 0,-1-2-1,0-2 2,4 1-1,0 1 1,0 0-3,0 1 2,0 0-1,0 0-1,0-2 2,-3-1 0,3-1 0,-3 2-2,0 3 7,3 0 1,0 4 5,0 6 0,0 0 2,-1 3 0,1 0-2,0 1 0,0 2-2,0 0 0,0-1-6,0 2 0,1 1 0,2 1 1,3 5 0,5-1 5,2 10 3,1-1 3,-1 1 5,0 0 0,-2 0 0,-4-4-2,-1-2-1,-2-1 0,-1-2 0,1-2 0,-1-3 5,1 2 10,-4-3 12,3-1 21,-3-1 17,3 0 12,-3 0 4,3-1 5,-2-3 2,2 1-1,-3-4-6,2-4-9,-2-2-17,0-2-22,0-3-16,0-7-13,0-2-5,0-5-7,0-6-4,0-4-3,0-3 1,0 4-3,0 0 2,0 7 6,0 2 0,0 6 3,0 3 1,0 6 1,-2 2-1,1 4 0,-1 4-3,1 4-8,1 1-3,0 2-4,0 0-8,0 0-44,0 2-71,-3 2-79,3 0-206,34-2-527,-31 6 0,-1-5 0,5-2 0</inkml:trace>
  <inkml:trace contextRef="#ctx0" brushRef="#br0" timeOffset="222759.222">17528 12510 1814,'0'0'106,"-3"0"10,-5 0 22,-8 1 21,-5 2 11,-5 4 5,-2 2 2,1 0 1,6 2 2,5 1-99,9-1-5,2-3-10,4-1-21,-2-2-21,1-2-9,1 0 4,-1 0 10,2 0 10,0 2 13,0 5 7,2 1 4,4 4 0,-2 7-1,2 0 3,-3 5 2,5 2-5,-7 4-2,-1 0 0,2-2-7,-2-2 0,0-5-1,0-5 3,0-5 4,0-4 11,0-3 18,0-3 8,2-3 1,3-1-9,4 0-5,7 0-5,6-1-6,5-2-3,5-3-4,4-1-16,6-2-48,0-4-113,3 1-144,-1-4-184,-11-10-468,-11 11 0,-9-1 0</inkml:trace>
  <inkml:trace contextRef="#ctx0" brushRef="#br0" timeOffset="223043.5289">17574 12749 1090,'-6'0'222,"3"-3"52,2 3 30,-3 0 7,4-3 7,2 3 6,1-2 0,3-2 3,7 1 2,1-1-154,3 0-69,1 0-54,-3 1-67,3-2-88,-1 0-144,1-7-511,-7 9 0,-3-1 0,-6-1 0</inkml:trace>
  <inkml:trace contextRef="#ctx0" brushRef="#br0" timeOffset="224376.2486">14750 12507 1490,'0'-2'140,"0"-2"27,0 1 24,0-2 21,0 1 8,0 2 2,0-3 4,0 4-4,0 1 1,0 0-88,0 0-45,0 0-26,0 0-19,0 0-17,-2 1-2,2 1 3,-1-1 5,-1 1 12,2 0 15,0-2 8,0 0 9,0 0 6,0 0-5,0 0-2,0 0-7,0 0-3,0 0-12,0 0-14,0 0-21,0 0-16,0 0-19,0 0-9,0 0 0,0 0-1,0 0 0,0 0-4,0 0-6,0 0-17,0 0-48,0 0-84,0-4-129,19-6-424,-16 5 0,1-4 0,0-2 0</inkml:trace>
  <inkml:trace contextRef="#ctx0" brushRef="#br0" timeOffset="225405.2607">14812 11613 1280,'-3'-8'179,"-1"-2"22,1-2 10,0 1 0,1 2-1,2 8 5,0-1 7,0 5 9,0 6 7,0 5-130,0 9-26,-2 11-14,-4 7-9,-5 4 2,-3 1 3,-3 1-4,-3-7-2,7-5 2,-1-9 22,10-7 41,1-10 27,1-3-1,4-4-5,-2-9 1,0-1 0,0-6-1,0-5-4,3-6-10,0-6-31,1-2-53,2-2-37,0-1-5,0 1 0,0 3-2,4 9-15,-5 2-2,1 8 1,0 7 0,1 3 0,4 0 1,5 9 4,0-4-1,2 8 3,5 4 1,1 3 12,0 3 6,2 3-3,1-3 5,-2-3 5,-4-3 10,2-5 17,-10-8 13,4-1 8,-5-4 5,2-6 7,-3-10 1,0-4 3,-1-7-5,-5-11-4,-2-6-6,-1-6-14,-4-5-12,-1 0-2,1 6-11,-1 10-2,-1 14-19,1 5-12,3 16-13,-3 3-26,3 5-38,0 5-39,0 3-86,0 5-119,6 1-261,0 9-380,3 2 0,5 3 0,7 1 0</inkml:trace>
  <inkml:trace contextRef="#ctx0" brushRef="#br0" timeOffset="227808.2497">14878 13854 259,'0'0'20,"0"-3"10,0 3 11,0-3 20,0 2 22,-2-1 33,2 2 28,-1 0 12,1 0 5,0 0-12,0 0-7,0 0-12,0 0-10,0 0-19,0 0-19,0 0-24,0 0-11,0 0 7,0 0 8,0 0 10,0 0 6,0 0 6,0 0 8,0 0 8,0 0 1,0 0-9,0 0-17,0 0-17,0 0-12,0 0-7,1 0-5,-1 0-5,2 0-9,1-1-6,2 1-4,0 0 1,1-2 1,-3 2-1,7-1 1,-7 1 2,3-2 6,4 0 5,-2 2 7,4-3 1,4-1 1,3 1 1,0 1 0,-1-3 2,3 2 1,-3 1-3,-2-1-4,0 1-5,-3 2-5,-2 0-1,1 0 3,0 0-1,0 0 0,3 0 0,1 0-2,5 0 0,5 0-2,-1 0 1,1 0-1,-2 0 0,0 0-6,-6 0 2,-3 2-1,-1 2-2,-5 0 0,0 1 2,2 1-2,-1-3-1,1 5-1,0-2 1,2 0-1,-1 2 0,0-2-1,-3 0 0,-2 0-1,4 1 0,-4-2 0,1 3 2,1-3-1,0 2 2,-5 0 0,6-3-2,-4 2 2,-1 1 1,0-2-1,-1 0 0,0-1 2,-1-2-1,0 3 2,-2 0 2,4-1 0,-2 2 2,2-3-1,0 2-3,3 1 1,-4-3-2,-1 3-2,4-1-1,-3-1-2,-1 1-2,1 0 0,-1-1-2,2 3 2,-2 0 2,2-2 1,-1 2 2,2-1-2,-3 3 2,1-2 0,1 0 1,-2-1-3,0 2 5,-1-2-2,2 1 0,-3 1 3,1 1-1,-1-1 0,2 6 1,3-3 1,-4 1-1,3-1 1,-2 1-2,0-2-1,2 0 4,-3 1-1,1-1 1,-2 2 2,2-2-1,-3 1 0,4 0 1,-1-5-2,-3 2 0,0-2 2,0 0-8,0-5-2,0 3-1,0-4 2,0 0 0,3 0-2,-3-1-1,0 2 2,0-1-2,0 0 1,0 0 0,0 0 0,0 0 0,0 0-1,0 0 0,0 0 2,0 0-1,3 0-2,-3 0 3,0 0-1,0 0 1,0 0-1,0 0 2,0 0-3,0 0-1,0 0 1,0 0-1,0 0 1,0 0 0,0 0-3,0 0-1,0 0 1,0 0 0,0 0 0,0 0 0,0 0 1,0 0-1,0 0-4,0 0 0,0 0-5,0 0-2,0 0 1,0 0-5,0 0 0,0 0-1,0 0-7,0 0-8,0 0-28,0 0-48,0 0-117,3-4-195,-3 4-344,0-5 0,0-1 0</inkml:trace>
  <inkml:trace contextRef="#ctx0" brushRef="#br0" timeOffset="229095.3525">15565 13372 561,'0'-2'87,"0"2"4,0-2 6,0 2 9,0 0 10,0 5 14,-1 0 14,-2 8 24,0 1 21,-4 6-52,1 0 4,-5-1 12,1 0 2,0 1-2,4-3-6,0-3-7,2-1-6,4 0-17,0-5-15,1 2-20,4-2-14,2-1-14,6-3-7,4 1-5,7-5-3,3 0-6,0 0-11,-4-2-7,0-1-6,-2 1-28,-7-7-53,2 0-81,-5-7-69,-2-3-60,-1-3-67,-5-1-127,-1 5 0,0 3 0,-2 2 0,-2-1 2038,4 0-1884,-4-2 14,2 0 17,-3 5 59,3 3 85,-2 3 118,1 3 91,1 1 59,0 1 71,-4 1 32,2 4 12,1 3 14,1 10-3,-3 5-26,3 11-32,0 6-40,0 1-19,0 2-1,0-6-5,0 1-35,0-8-32,0 0-36,0-9-89,3-4-109,8-11-299</inkml:trace>
  <inkml:trace contextRef="#ctx0" brushRef="#br0" timeOffset="229540.1312">15973 13393 1152,'-10'0'76,"-4"4"6,-1 3 4,-6 2 6,11 3 11,0 3 11,6 2 11,3 2 13,2-4 4,-1-1-55,4-4-10,-4 1 0,6-3-3,4 1-3,0 2-9,2-1-11,-3 0-9,-1 2-12,-1 2-1,-2-2-1,-2 8-4,-2 0-3,-5 0 1,-8 1-3,-6 2-3,-9-2-8,-10-1-50,3-1-80,-1-5-100,9-8-270,6 1 0,5-7 0,9-1 0</inkml:trace>
  <inkml:trace contextRef="#ctx0" brushRef="#br0" timeOffset="229966.6076">16094 13273 546,'0'5'93,"0"0"19,1 2 27,4 0 19,1-3 26,0-3 12,0-1 8,3 0 4,0-4 2,-3 1-67,-2-5-20,-1 1-20,0-5-26,-3 2-21,0 3-29,-3-1-10,0 4-6,-4 4-9,-5 0-43,1 2-125,14 0-314,-10 11 0,-4 4 0,2 3 0</inkml:trace>
  <inkml:trace contextRef="#ctx0" brushRef="#br0" timeOffset="238311.9782">2469 11022 298,'0'0'62,"0"0"21,0 0 30,0 0 27,0 3 24,0 0 10,0 1 8,0 0 8,0 2 9,0 1-33,0 1-16,0 4-6,0 5-22,0 5-15,0 5-13,0 7 5,2 7 5,-2 10 18,0 9 3,0 12-3,0 6-5,0 3-10,0 5-9,0-2-10,0 5-11,0 1-14,-2 3-7,-1 1-23,-3 5-7,0-1-3,0 0 2,3-3-3,0 6-2,2-3 2,1-3 2,1 0 0,-1-3-4,0-1-5,0-4-3,0 1 4,0-4 10,-3 6 12,-2 0 12,-2 1 0,-2 1 2,-3-2 1,1-1 0,2-3-1,0-2 0,3-1-4,0-2-10,1-1-6,1 0-7,0-5 0,1-5-3,0-2-5,3-4 0,0-3-1,0-7 0,3 0-6,-3-4-3,0-4-16,0-3-14,0-6-26,0-5-19,0-6-48,0-9-61,0-5-141,0-12-439,-3 3 0,-5-9 0,0-4 0</inkml:trace>
  <inkml:trace contextRef="#ctx0" brushRef="#br0" timeOffset="239472.9903">985 12837 1297,'0'0'60,"0"0"9,0 0 4,0 0 4,0 0 10,4 0 24,4 0 11,4 0 9,11-2 6,8 1-52,9-1 2,12-3 15,13 3 19,16-2 14,11-1 4,19 2-6,8 2 7,12-2 0,9 2 3,16 1 0,7-2-3,4 0-22,8-1-19,-2-4-14,-3-1-15,0-6-16,-3 2-14,-6-2-8,-9 1-5,-11 0 1,-13 4-3,-12 2 0,-20 0-2,-16 7-5,-16 0 0,-12-2-2,-10 4-3,-10 1-6,-8 2-1,-6 1-6,-9 0-1,-2-1-1,-5-4 2,-1 0 4,-1-1-2,2-1 0,-1 1 2,2 0-10,-3 0-44,2 0-22,-2 0-21,0 0-49,0 1-12,0 1 0,0-2 5,0 0 1,0 3 1,0-3 11,0 0 36,0 0 1,0 0-12,0 0-34,3 0-80,19-3-265,-18 3 0,0 3 0,-2-3 0</inkml:trace>
  <inkml:trace contextRef="#ctx0" brushRef="#br0" timeOffset="240796.5238">2471 10591 616,'0'-4'68,"1"-1"10,-1 2 23,0-3 13,0 3 1,0 1-7,0 2-5,0 0-3,0 0 3,0 0-43,0 0-17,0 0-5,0 2-17,0 4-7,0 3 13,0 3 24,0 10 17,0 10 10,0 6 2,0 12-5,4 7-1,-1 3-3,0 3-11,0 0-14,0-1-23,-1-5-29,-2-4-51,-3-4-53,-2-3-89,-1-17-193,-1 8 0,-2-9 0,6-7 0</inkml:trace>
  <inkml:trace contextRef="#ctx0" brushRef="#br0" timeOffset="241792.3456">2476 10628 690,'-7'14'111,"-5"9"16,-4 9 7,-7 10 3,-3 4 6,-4 1 9,3-6 15,5-4 10,5-8 46,8-8-13,6-7 7,3-7-3,0-6-5,0-1-2,0-1 1,0-6-8,0-5-16,0-3-8,0-4-46,3-3-65,3-6-41,3-2-18,2 0-2,3-3-2,2 5-4,-3 1-1,-1 8 4,-3 2-2,0 8 0,-3 0 0,-3 7-1,3-4 6,0 3 2,-1 0 4,1 1 0,0-1 0,0 1 0,3 0 0,3-1 4,0-2 1,0 2 2,-2-2-2,-2 3-2,-3 0 1,-2 2-2,-2 0-3,3 0 2,-1 0-1,0 0 0,1 0 0,0 0 2,-2 0 4,1 0 2,-3 4-2,3-4 4,-3 3 2,6 0 4,-2 5 6,4 1-1,2 8 7,5 3-5,-1 5 1,1 2-1,2-1 0,-1-3-3,1 0-2,2-4-4,-1-1-7,-1-1-3,5-2-11,-2-3-27,-2 1-76,-3-2-80,-6 1-165,-5-15-484,-4 11 0,2 1 0,-2-4 0</inkml:trace>
  <inkml:trace contextRef="#ctx0" brushRef="#br0" timeOffset="243571.6545">2448 12755 254,'9'-6'43,"0"-2"13,1-2 11,2-1 15,-2 0 12,1-1 9,0 3 16,3-1 7,-2 0 3,0 1-24,1 1-12,1-1-9,1 1-9,-2-1-8,4 0-7,1-2-7,-2-1-14,1-1-3,3-3-2,1-1-1,-3 0-1,1 0-3,1-3-3,-2 2-5,0 3-5,-1-2-3,2 0-2,1 3-1,-2-3-2,0 2 1,3 1 0,-3-1-1,0 1 2,-3-1 1,3-2 0,-1 1-1,-1-1 0,4 0 0,2-2-1,1-1-2,1 2-2,1 0-2,-3 0 1,-4 3-2,-5 4 1,-4 1 6,-4 5 3,-2-2-2,1 5-1,1-3-1,3 0 0,2 0-5,4-4-3,2 3-1,-1-3-1,3 2-4,-4-1 0,1 0 1,0-2 7,3 2 3,3-3-1,5-5 8,5 0 2,10-5 5,7-4 33,11-9 15,19-2 12,10-11 15,12-8 6,11-6 6,2-5 5,2-6 6,2 2 3,5-2 0,0-1-31,-2 2-12,-1 3-10,-6 1-11,-6-2-7,-5 1-6,-1 1-3,-3 0-5,-8-3-3,-4 4-3,-11 3 1,-8-4-4,-6 11-2,-11 0-5,-2 3-4,-3 5 0,0-1-1,-3 3-4,0 3 1,-6 2-1,-4 3-2,-10 4 1,-6 8-1,-7 1 1,-5 4 2,-1 8-1,-3 3-9,0 4-16,-3 3-45,3 0-73,-4 3-100,4-3-448,-3 6 0,-6 0 0,-2 4 0</inkml:trace>
  <inkml:trace contextRef="#ctx0" brushRef="#br0" timeOffset="245277.2142">2531 11718 317,'0'-3'56,"0"2"5,0-3 3,0 4 2,0 0 2,0 0 1,0 0 4,0 0 38,0 0 48,0 0-10,0 0 16,0 0 11,0 0 11,0 0 20,0 0 14,0 0 8,0 0 5,0 0-36,0 0-43,3 0-33,1 0-20,1-2-10,4 1-10,3-2-15,3-1-11,3 0-6,-2-2-8,4 3-3,0 0-4,-1 3 0,0 0-7,0 0-5,0 3-2,4 0-6,-2 8-5,0 2-3,3 2 1,-3-1-2,-3 1 0,2-5-2,-5 4 0,0-4 1,0 0-3,-3-1-2,-3-1 3,0 2 0,1-2 2,-2 3-1,0 1 4,1 1-2,1 0 1,-4 2-1,2-1 1,-1-3 2,1-2-1,-4 3 1,2 0 0,-1-3 2,-1 2-2,4 3 3,-2 0 0,0 2 1,-3 0 1,1-1-1,0-1 1,-1-4-2,-3-1 1,1-3-2,2-1 0,-6-2 0,6 1 0,-3 1-1,1-1 0,-1 0-1,0 4 1,0-8-2,2 4-1,-2-2-10,1 0-26,-1 0-69,3-2-110,2-3-161,-2 3-315,-3-4 0,3 1 0,-3-2 0</inkml:trace>
  <inkml:trace contextRef="#ctx0" brushRef="#br0" timeOffset="246226.0817">3084 11260 1260,'-1'0'99,"-2"1"6,-1-1 15,-1 0 16,-1 0 16,0 3 18,1 1 14,0 3 20,1 2 26,3 4-72,1 3 7,0 3 8,0 4-12,1 4-13,-1 1-13,5 4-16,1 0-10,3-4-15,3 0-19,1-6-10,-2-2-8,4-3-6,-3-5 2,3-7-1,0-2 1,-4-3 4,2 0-1,1-4-5,-2-4-8,-2-3-8,3-3-15,-3-4-14,-1-3-14,0-2-5,-2-2-3,-2 0-5,-5 1-3,3 2 0,-6 1 2,0 1 3,-6 0 8,-3 3 15,0-1 12,-8 1 8,4 2 2,1 4 5,4 1 0,-2 5 0,5 0-1,0 0-4,1 5-3,1-1-10,2 1-15,0 0-23,0 0-55,2 1-99,4 2-161,-4-6-473,5 8 0,-1 0 0,3-4 0</inkml:trace>
  <inkml:trace contextRef="#ctx0" brushRef="#br0" timeOffset="246747.2291">3429 11183 802,'0'0'117,"0"0"15,0 0 9,0 0 8,0 3 14,0 1 11,0 7 10,0 3 12,0 7 6,0 3-80,0-6-32,0 5-15,0-3-8,0-2-9,0-2-13,2-3-9,-2-2-11,0-3-9,0-2-5,1-3 6,1-3 9,1 0 4,3 0 3,1 0 2,2-3 1,0 0-2,5 0-3,-2-2-10,6-1-46,0-3-90,6-1-116,14-4-308,-17 10 0,-5-3 0,-2 5 0</inkml:trace>
  <inkml:trace contextRef="#ctx0" brushRef="#br0" timeOffset="247127.0402">3578 11158 1054,'1'-1'100,"-1"1"-3,0 0 10,2 0 23,-4 0 22,4 8 22,-2 7 12,3 2 5,2 12 3,1 6-88,4 2-9,-4 4 4,2-4-9,-2-1-22,-2-2-21,-1-6-21,0-5-14,0-1-13,2-7-48,-2-6-90,3-5-144,-2-5-214,1 1 0,-4-3 0,1 0 0</inkml:trace>
  <inkml:trace contextRef="#ctx0" brushRef="#br0" timeOffset="248293.5702">3959 11017 1320,'0'0'115,"-3"1"10,-3-1 21,-5 0 12,-2 0 11,1 3 7,-3 1 7,1 1 3,0 1 5,-2 0-103,4-1-10,5-1-9,-1 1-21,3-4-10,5 2-10,-1-2-7,-2 2-8,1-2-3,2-1-4,0 2-2,-3-2 0,3 0-1,-3 1 1,3-1-1,0 1 9,0-1 15,0 0 17,0 0 11,0 0 6,0 0 3,0 0-1,0 0 0,0 0-2,0 0-4,-4 0-6,2 2-16,1 3-17,-2-2-10,-2 3-6,2 2-2,0 0 0,0 3 0,2 2 1,-1-1 3,2 4-4,0-1 2,0-1 2,0-2-1,0-5 2,0-1 1,0-2 10,0-1 2,0-3 5,0 0 10,3 0 7,5-3 4,-1 3 3,5 0 2,-1 0 2,-2 0 2,3 0-9,-2 0-4,5 0-1,-4 0-8,6 4-7,-1 1-6,-2 1-5,1 4 0,-3 3-2,-2-2-2,-2-2 4,-4 6 9,-2-3 5,-1 1 8,-1-1 12,0-1 9,-1 1 8,-2 4 7,-5 0 8,-5-2 7,-4 3 0,-5-2 1,-4-1-5,4 1-9,-1-2-11,3-3-6,8-1-6,3-4-5,3-1-10,3-2-7,3-2-4,-1 3-8,1-3-1,0 0-2,-3 0 1,1 0-2,-1 0-2,2 0-5,-1 0 0,2 0-1,-3 0-8,3 0-28,0 0-54,0 0-104,0 0-76,0 0-189,0-23-472,0 23 0,0 0 0,0 0 0</inkml:trace>
  <inkml:trace contextRef="#ctx0" brushRef="#br0" timeOffset="249414.2808">4043 10810 943,'0'0'125,"0"0"34,0 0 14,0 0 1,0 0 12,0 0 20,0 2 21,0 3 13,0 2 17,0 4-86,2 0-25,1 4-31,4 1-13,-1-3 5,3-1-7,-1-4-11,0 0-8,-1-4-2,-3-2-7,2-2-1,0-2 0,2-1-1,-2-2 1,-3-7-8,0 2-3,0-4-8,0-4-14,-3 2-16,0 3-10,-3-1-10,-3 0 2,-3 5 1,-6 3 0,1-1 2,-4 4-2,6 3 1,-1 0-6,5 0-40,2 0-69,4 0-141,2-6-533,0 10 0,0-2 0,2 5 0</inkml:trace>
  <inkml:trace contextRef="#ctx0" brushRef="#br0" timeOffset="253365.1638">4504 14016 1155,'0'0'68,"0"0"2,0 0 9,0 2 12,0-4 14,0 2 5,0 0 3,0 0 12,0 2 30,0 3-36,1 4 24,1 6 10,3 9-3,-2 5-5,2 5-12,1 5 5,-3 2 10,0-2 7,-1 4-18,-2-2-11,0 1-6,-3 1 9,-2 3 11,-3 2 5,-6 3 4,0 1-7,-2 4-9,3 3-17,3 2-14,2 2-11,4-3-20,-1 1-12,2 0 4,2-1-8,-1 1 6,1-3 0,1 2 2,0 1 1,0 4 8,1 3-4,-1 2 2,2 0-8,4 4-20,0-3-2,3-1-8,-2-2-1,1-1 5,-3 1 6,-2 0 12,-3 2 39,0 3 31,0 0 35,-7 0 13,4 2 3,0 0 2,0-1-1,2 1-7,1 0-5,1 0-15,-1-2-34,0-2-32,0 0-20,0 0-11,0-6 0,0-1 3,3-6-5,-1-3-2,1-2-4,0-4-2,0-3-8,-3-3-3,2-5-16,-4-4-3,2-9-6,2-2-6,-2-9-5,0-6-52,0-2-99,0-4-92,0-4-84,0-4-128,4-6-187,22-19-610,-25 0 0,-4-11 0,0-11 0</inkml:trace>
  <inkml:trace contextRef="#ctx0" brushRef="#br0" timeOffset="254415.9283">3110 16037 1027,'0'0'117,"0"0"14,0 0 8,0 0-1,0 0 0,0 0 12,0 0 15,0 0 21,4 0 14,1 0-76,4 0-17,2 0-5,8 0-3,5 0 7,3-2 6,8-1 14,6 0-4,8-3-11,4-1-9,8 1-10,4 1-5,11 2-8,8-1-3,11-1-3,10 0-7,5-3-19,3-2-9,4-1-5,3-2 1,4 1 0,1 5 2,-3-5 3,1 5 2,-7 2 1,-2-2 0,-1 2-5,3 0 0,1 2-1,-2 2-11,0 0-1,-6 2-5,-7-2-4,-1 1-1,-1-2 1,-6 2 0,0 0 5,-4 0 0,-4 0-2,-2 0 4,-2 0 1,0 0-1,4 0-2,1 0 3,0 0-1,0 0-1,-2 0-4,-7 0-2,-3 0 0,-6 0 4,-2 0-1,-7 0 0,-3 0 1,-7 0-5,-11 0-1,-6 0-1,-11 0-2,-6 0-1,-7 2-1,-5-1-23,-4 0-34,1-1-112,-4 2-158,-8-5-571,-6 2 0,-13-1 0,-15-7 0</inkml:trace>
  <inkml:trace contextRef="#ctx0" brushRef="#br0" timeOffset="255562.1989">4454 13987 1364,'0'0'92,"1"0"31,-1-1 16,0 1 11,0 0-12,2 0 33,-4 0 20,1 5 18,-2 5 8,-3 5-55,-2 7-24,-2 7-24,-2 2-8,-3 4 5,-3 0 22,-1 1-26,0-2-15,-2-7-15,6-2-3,3-10-4,3 0 13,6-7 16,1-3-3,2-4-13,2-2-7,-2-3-8,0-7-3,4-6 2,5-5-8,2-9-3,1-1-17,7-1-20,-1 0-6,1 0-1,0 0-4,1 4 2,-1 1-1,-2 2-5,-2 2 1,-3 5-3,-3 7 2,-6 2-9,3 3 0,0 4 2,3 3 2,3 8 0,7 6 3,1 4 0,3 5 4,8 6 1,-1 0-1,1-1 7,-6-3-1,1 0-4,-10-4-9,-1-5-66,-4 1-144,22-11-712,-27 9 0,4-4 0,-2-1 0</inkml:trace>
  <inkml:trace contextRef="#ctx0" brushRef="#br0" timeOffset="257147.6728">4464 15915 1224,'2'0'95,"-2"0"22,1 0 15,4-1 15,1-5 14,3 0 13,5-5 11,5 1 14,3-4 21,3-3-66,2-2 1,2-1-11,-1-1-14,4-7-9,2-1-11,8-3-11,4-7-8,6 0-13,4-5-19,-2-3-16,2-1-14,-1-3-9,3 0-1,2-1-7,5 1-1,5 0-3,5-2-1,5 1-1,-1-1 0,0-2 2,-3-2 0,-1 0 1,-6 4 1,-3-2 1,-6 2 4,1 2 0,-6 4 4,-2 1 0,1 0 5,-4 4-2,-1 2 8,-2 2-1,-3-1 3,-2 7-1,-2-5-1,1 5 0,0-3-2,1 6 1,-3-2-3,-1 2-1,-2-1-5,-2 3 0,-8 2-5,1 2-1,-8 3 2,-5 4 1,-2 0 2,-4 5 2,-2 0 5,-6 1 10,6 2-1,-2 2 1,-3 1-1,2 1 2,2 0-4,-3 0-3,1-1-2,-2 2-4,-1-1-8,0 1-8,0 1-1,3-1-4,-1 3 2,-1-1-1,1-1 0,1 1 0,-3-1 0,0 2 0,4 0-1,-4 0-1,3 0 1,-3-1-1,0 1-5,0 0-3,0-2-5,0 2-16,2 0-41,-1 0-72,1 0-106,2-3-163,-4-3-396,2 4 0,-2 0 0,-2-2 0</inkml:trace>
  <inkml:trace contextRef="#ctx0" brushRef="#br0" timeOffset="258887.1378">4490 15049 552,'-3'0'70,"-3"0"22,3 0 29,-4 0 33,5 0 35,0 0 24,1 0 20,-1 0 11,2 0 10,-1 0-45,1 0-16,0 0-6,0 0-7,0 0-19,0 0-32,0-1-20,0-2-15,4-2-10,3-1 0,6-3 2,1 3-3,3-2-8,2 1-19,2 4-7,-2-3 2,5 2 0,1 4 4,2 0-4,7-1-7,4 1 1,-2 0-2,0 0-3,-1 0-2,-5 1-3,-5 1-3,-5 3-1,-5-1-4,-2 2 5,-2 1 4,-5 0-5,6 1 1,-3 3 2,2-1-1,0 4 8,2-2 0,-1 2 3,-2 0-2,1 0 1,-4 0-4,-2-3 1,-1-3-3,1 2-3,-1 0 4,2 4-5,0 1-3,2 0-3,-2 2-2,0 0-5,0-1-1,-1-3-2,-2-2 1,1-3-2,-4-3-7,1-3-4,-1 0 1,0 0-3,0-2 0,0 2 2,0-2-2,0 0-2,0 0 1,2 0 1,-2 0-2,0 0-1,0 0-9,0 0-10,0 0-24,0 0-30,0 0-48,3 0-85,-3 0-154,35-8-531,-31 5 0,-2-3 0,1-4 0</inkml:trace>
  <inkml:trace contextRef="#ctx0" brushRef="#br0" timeOffset="259544.2234">5106 14405 901,'0'-1'143,"0"-2"45,0 0 16,0 0-2,0 2 3,0 2 3,0 5 1,0 4 2,0 2 2,0 6-91,0 2-44,0 2-39,-4-3-9,0 1 5,-2-1 1,0-2 0,0-2 2,0-4 1,3-3-2,1-3-4,2-1 1,0-1 1,0-2-6,5 1-2,3-2-2,5 0-2,2 0-5,6 0-4,3 0-34,-2-2-73,3-3-171,-4-15-343,-6 18 0,-3-6 0</inkml:trace>
  <inkml:trace contextRef="#ctx0" brushRef="#br0" timeOffset="259860.6055">5274 14408 983,'-3'-1'59,"3"1"28,0 0 25,0 5 23,0 8 33,0 5 16,3 11 8,-2 8 0,5 2 3,1 5-56,0-3 2,-1-5-26,-3 0-23,-3-4-22,0-5-36,0-5-30,0-6-99,3-12-161,0-1-254,0-3 0,-3 0 0,2-7 0</inkml:trace>
  <inkml:trace contextRef="#ctx0" brushRef="#br0" timeOffset="260626.9866">5587 14282 1889,'0'0'126,"0"0"1,0 0 4,-5 0 7,-2 0 13,-5 0 10,0 2 9,-5 3 4,4-2 4,1 5-110,-2-4-15,2 3-1,3 0-2,2-2-8,0 1-13,1 0-9,2 1-7,-3-4-5,4 0-2,0 1-2,-1-2 0,4-1-1,0 3-1,0-4 0,0 0 0,0 0 1,0 3-1,-1-3 0,1 3 1,-2 3 2,2 2 2,-3 2-1,0-1 1,-1 2-1,0-2 0,2-4 0,2 1 6,0-2 3,2 0 3,2-2 2,2-2-1,1 2 0,3-2 2,1 2 0,0 1 2,0 1-1,2 1-5,-1 6-2,3 1-5,-4 0-2,0 5 2,-4 1 0,-1-2 0,0 4 0,-6-5 4,0 1 2,-3 2 4,-3-2 0,-9 0 2,-3 0-1,-8-2-5,2 0-12,-1-3-34,6-3-83,6-5-215,1 0-391,3-6 0,3-6 0,3-8 0</inkml:trace>
  <inkml:trace contextRef="#ctx0" brushRef="#br0" timeOffset="261005.0884">5593 14129 1008,'0'5'95,"0"5"21,2 1 13,1 7 7,4-7 8,-1 5 18,0-4 52,2-3 44,-1-5 18,-1-3-65,2-3-19,1-3-16,-2-6-12,-1-2-1,-3-3-5,-3-1-19,2-3-52,-5 5-44,-2 3-19,-5 4-9,-5 5-5,-3 4-30,-1 7-84,6 2-192,1-13-404,3 20 0,5-3 0</inkml:trace>
  <inkml:trace contextRef="#ctx0" brushRef="#br0" timeOffset="262740.3767">5196 15011 780,'0'-3'69,"0"0"29,0 2 18,0-1 13,0 2 17,0 0 18,0 0 12,0 0 9,0 0 12,0-1-30,0-1-1,0 2-11,0-1-5,0 1-5,0 0-12,0 0-13,0 0-8,0 0-7,0 0-11,0 0-11,0 3-21,0 1-18,0 6-7,0 0-8,0 5-3,0 2-4,0 0-1,0 3 1,0-2 1,0-1 2,-3-1 2,3 2 1,0-2-2,0-1 2,0 0-3,0-1 1,-3-1-1,0-2-1,3 1-2,-2-1-2,1-2-1,1-1-3,0-4 0,-2 0-1,2-1-1,0-1 1,0 1-2,-2-2-1,2 2 1,0-2-2,0 0-1,-1 1 6,1-2 0,0 0 0,0 0 2,0 1-2,0-1 3,0 0 0,0 0-3,0 0 4,0 0-6,0 0-5,0 0-2,0 0 5,0 0 4,0 0 4,0 0 12,0 0 12,0 0 11,0 0 7,0 0 16,0 0 6,-2 0 6,-2 0-5,0 0-4,-2 0-5,-4 0-10,-3-1-11,1 1-6,-6-2-7,-3 1-7,0 0 1,-2 1 4,-2 0 1,2 0 5,0 0 4,1 0 2,-2 0 5,3 0 0,1 0 1,2 0 1,5 0-11,2 1-8,1 0-2,5 1-4,1-1-6,0 2-1,3-3-7,2 1-1,-1-1-5,0 0-4,-1 0 2,1 0 1,0 0-5,0 0 0,0 0 0,0 0-10,0 0-3,0 0-34,0 2-72,0 0-204,0-19-830,0 19 0,-5-2 0</inkml:trace>
  <inkml:trace contextRef="#ctx0" brushRef="#br0" timeOffset="265090.7034">4409 13428 464,'0'14'50,"0"6"4,0 9 5,0 5 14,0-8 13,0 3 14,0-7 16,0-4 8,0-3 6,0-4-29,0-2-2,0-3 13,0-1 21,0-3 16,0 2 20,0-1 12,0-3 1,0 0-2,0 0-2,0 0-2,0 0-6,0 0-14,0 0-22,0-3-27,0-3-32,0 1-25,0-3-14,0-4-7,0 0-2,0-3-6,0-4-4,0-4-1,0-3-2,0 0 0,0-3-3,0 5 4,0-1 3,0 4 9,0 1 11,0 3 16,3 5 15,-3-1 5,0 5 2,0 4-5,3 3 2,-3-1-2,4 4-4,-1-1-3,2 3-14,1 3-15,1 0-14,2 1-7,0 1 0,0 0 10,2-1 1,1-2 7,2 0 2,2-1-3,-1 0 5,5 0 2,-2 2-4,-3-3 1,3 2-1,-3-2-7,-3-1-2,-2-2-9,-2 3-5,0-2-1,-1 0-3,-1 6 0,2-1 2,1 1-4,-2 3 3,-1-1-1,-4-2-3,1-4 9,-2 1 20,1-5 29,-4 0 17,4-2 3,-1 2 0,1-4 3,-1-5-2,4-5 2,1-5 2,0-3-8,3-9-21,3-4-27,-3 1-19,0-4-3,0 2-2,-3 6 1,-2 7 0,-1 5 0,-1 7-2,-2 6 0,0 0 2,1 4 0,-1-1 0,0 2 0,2-1 0,-2 0-3,0 1-2,0 0-1,0 0-1,0 0-1,0 0-1,0 0-2,0 0-2,0 0-3,0 0-9,0 0-4,0 0-9,0 0-6,1 0-14,1 0-17,-2 0-28,2 0-35,-1 0-62,-1 0-54,5 1-124,16-2-591,-15 2 0,4 0 0,7-1 0</inkml:trace>
  <inkml:trace contextRef="#ctx0" brushRef="#br0" timeOffset="270439.9734">3461 10291 1027,'0'0'42,"-2"0"15,2 0 11,0 0 16,0 0 13,-3 0 3,3 0 2,0 0 1,0 0-1,0 0-30,0 0-9,0 0-4,0 0 1,0 3-7,0 0-3,0 5 5,3 1 9,-1 3 7,4 2 8,1 1 4,5 4 6,-3 1-5,3-1-7,-3-2-3,-1 4-3,-2-6-5,-3-3 4,3-3 6,-3-3 8,-2-2 14,1-3 12,2-1 8,3 0 4,0-3 0,11-4-1,6-3-2,6-7-9,11-9-8,16-3-10,12-10-17,11-4-14,6-7-17,1 1-6,-13 0-6,-8 5-4,-15 7 0,-16 3-5,-11 11-4,-12 4-2,-6 7 0,-4 6-6,-2 6 4,0-2-3,0 2 0,0 0 3,0-2-4,0 2 2,0-3-7,0 3-3,0 0-3,0 0 1,0 0 0,0 0 0,0 0 0,0 0-2,0 0-1,0 0 1,0 0 6,0 0-4,0 0 4,0 0-2,0 0 0,0 0 1,0 0-4,0 0-3,0 0-5,0 0-11,0 0-14,0 0-14,0 0-29,0 0-23,0 0-20,0 0-17,0 0 0,0 0 3,0 0 3,0 3 0,2-1-36,0 0-75,1-2-92,1 0-264,-2 6 0,-1 1 0,1 5 0</inkml:trace>
  <inkml:trace contextRef="#ctx0" brushRef="#br0" timeOffset="284966.4549">13915 9365 1460,'4'-3'134,"-2"-1"50,1-1 36,0 0 27,-3 1 18,1-1 15,-1 5 19,2 0 10,-2-3 2,0 3-85,0 0-39,-2 5-48,-4 2-36,-3 7-23,0 9-20,-6 6-12,2 8-18,-3 1-9,3-1-5,5-2-1,5-6-5,2-5 0,5-6 3,7-7-1,12-5 2,5-4-2,11-2 2,8 0-1,3-2-2,2-3 2,-1 0-5,-2-2-24,-4-1-55,-9-2-67,-4-1-119,-7 0-155,-11-9-362,-7 9 0,-4 1 0</inkml:trace>
  <inkml:trace contextRef="#ctx0" brushRef="#br0" timeOffset="285206.0414">14228 9431 1338,'0'-5'159,"0"1"4,0 1 9,0-2 23,-3 10 14,1 4 6,-1 11 2,-1 11 3,-1 4 2,1 8-130,-2 0-28,-1 0-6,2-5-20,2-4-61,1-2-118,15-12-498,-8-2 0,6-5 0,7-10 0</inkml:trace>
  <inkml:trace contextRef="#ctx0" brushRef="#br0" timeOffset="285578.163">14592 9411 1631,'-7'3'103,"-12"-3"21,-6 12 10,-13 2 9,-4 3 3,4 6 3,11-2 9,11-5 23,13-4 13,7-6-53,10-2-26,7-3-15,1-1-10,8 0-6,2 2-4,0 2 0,-4 1-10,-3 1-25,-4 5-12,-8-3-12,-9 5-10,-1 0-4,-6 2-2,-8 0-8,-6 3-25,-9 2-48,-7 2-74,0-4-90,11-4-429,-7 1 0,10-6 0,8-4 0</inkml:trace>
  <inkml:trace contextRef="#ctx0" brushRef="#br0" timeOffset="285962.3555">14786 9194 1208,'0'0'26,"0"1"20,0 1 31,2 2 75,4-4 32,4 2 13,4-2 6,4-5 6,1-2 2,1-4-7,-2 0-13,-5-5-15,-3 1-26,-3 0-66,-6 1-20,-2 2-10,-8 3-3,-2 3-5,-3 2-4,-3 4-15,0 0-69,4 0-99,7 2-146,-2-7-339,1 15 0,1 2 0,0 2 0</inkml:trace>
  <inkml:trace contextRef="#ctx0" brushRef="#br0" timeOffset="288308.2446">13572 9418 429,'-2'-4'53,"-1"-2"25,0 0 14,0 3 13,0 0 12,1 3 6,2-2 4,0 2 6,0-1 12,0 1-17,0 0-1,0 0 0,-1 0-7,-2 0-4,0 0-5,-3 1 2,-2 2 2,1 1 7,-10 3-2,2 3-3,-1 3-5,-7 3-14,4 2-2,-2 6-2,4-2-5,4 4-4,3 1-3,3-1-10,4 3-8,3-1-11,-1-2-11,1 0-7,7-1 1,-1-5 8,5-2 18,6-6 28,10-4 12,4-5 4,6-3 4,6-8-1,2-2-4,-2-7-1,-3-2-5,-5-2-14,-9-4-19,-5 1-30,-7-1-14,-8-1-7,-3-1-5,-3-2 2,0-2-3,-3 1 1,-3 1-3,-2 2 0,4 4-2,-4 8-3,-1 3 1,-1 5-1,-6 6 0,-1-1 0,-3 2 3,-1 0-4,1 2 3,5-1-1,2 1 1,7 1 1,0-1-4,3 1 1,3-2-3,0-1-9,0 0-13,0 2-15,0-1-3,0-1-5,0 2-14,0 1-2,-3-3-8,3 2-8,0 1-2,0 0 0,0-2 10,0 0 14,0 1 4,0-2 4,0 0 13,0 3 6,0-3 6,0 0 2,0 0-5,0 0-6,0 0-16,0 0-28,0 0-22,0 0-13,0 0-6,0 0-5,0 0-10,0 0-28,0 0-42,0 0-24,0 0-8,0-3-31,3 1-30,-3 1-77,3 0 0,0-1 0</inkml:trace>
  <inkml:trace contextRef="#ctx0" brushRef="#br0" timeOffset="311517.8017">14903 15122 848,'0'0'116,"-4"0"22,-2-3 22,0 0 23,0-1 12,3-3 13,0-1 12,3 1 14,-3 0 9,1-2-76,-1 4-16,3 1-16,-1 0-18,-1 1-19,2 2-12,0-2-13,0 3-13,-1-3-12,1 3-11,0 0-12,0 0-12,0 0-4,0 0-2,0 0-2,3 3 1,0 0 3,3 2 1,5 3 2,0 2 1,2 4 3,1 0 2,2 4 0,3 0 1,-1-1 0,3 4 1,2-1 2,1 1 2,-4 0 2,7 2 5,-5 1 1,2 0-1,-3 2 0,6-1 0,-3-1-2,2 1-2,-1-3-3,1 2-1,-5 1-2,0-3-1,-1 0-4,-4 2 3,4 1 2,0 0-3,-1 4 1,4-1 3,-3-2 1,0 3-3,4-1-1,-3-2-4,1 0 1,0-1-2,-2-1-2,-4 2 1,2-2 0,-1-4-1,-2 2 0,4-3 1,-3-1 0,3-1-1,-2 2-2,1 0 1,-2 1-1,2-3 1,2 2 0,-2 0-2,-2-2-2,0 2 1,1-3 2,-4 1 1,1 1 1,0-1 0,3 0 0,-2 0-2,4 4 1,2 2 1,1-1-1,3 4-2,-1 1 0,2-1-2,-2 3-2,-1-2 4,0 0 5,1 1 4,0-2 3,-4 2-1,3-2 4,-2-1-1,-6 2 0,1-4 4,1-2-2,-1 2-3,-3-4-4,5 1-4,-5-4-5,1 0 0,-4-1-3,4-3-1,-7 1-2,1-3-2,-4-2 3,-1-1-2,1 0 1,0-1-1,2 2-2,0-1 0,-2 1 0,4 1 1,-1-1 1,-1 1 2,0-1-3,1-1-1,-4 0 1,0-3-1,-2-3 1,-1 1-1,0 3 4,4-5-3,-1 3 0,0 0 0,4 3 0,-1 0-1,-2 3 2,5-1-2,-1 1 1,-1-1-7,7 1-29,-5-3-57,-2 2-99,5-2-116,-1-3-139,-8-8-330,-2 10 0,2-2 0,-3 0 0</inkml:trace>
  <inkml:trace contextRef="#ctx0" brushRef="#br0" timeOffset="312076.902">16414 17036 1037,'0'0'128,"2"0"21,-2 0 25,1 0 33,-2 0 42,7 2 47,4 5 19,5 4 6,8 4 9,3 5-86,4 5-11,4-4-14,1 4-16,-2-1-24,0-8-37,-4-3-36,-10-5-4,-2-5 0,-5-5-6,-2-3-12,-4-5-9,2-8-8,0-9-9,-1-6-4,-3-4-6,-1-3-12,-3-3-12,0 2-7,0 6-4,0 4-8,0 10-5,0 4-14,0 8-23,0 1-31,0 5-34,0 3-39,0 0-44,0-3-72,0 1-90,3-6-171,-3 4-210,0 0 0,0 2 0,4-1 0</inkml:trace>
  <inkml:trace contextRef="#ctx0" brushRef="#br0" timeOffset="313106.0258">17131 17082 505,'1'-1'93,"-1"-1"25,2 2 23,-1-2 16,-1 2 18,3 0 24,-3 0 25,0 0 10,0 0 20,1 0-44,-5 0 1,-3 0 8,-3 0 8,-7 0 21,-3 0 8,-6 0-11,2 0-19,0 2-7,4 1-20,6 3-18,3 2-27,6 4-33,1 0-27,4 2-38,0 1-21,0 2-14,3 0-3,0-2 1,4 2 0,3-3 1,3 1-2,2 2 3,-2-5-4,1 0 2,-5 0-7,3-5 2,-1 1-1,0-4-1,5 1-1,-1 0-9,0-1-5,0-1-2,-1 2-3,-7 1-1,-1 5 4,0-1-4,-5 2 1,-1 2 0,0-1 0,-4 1 4,1-2 8,-4 0 0,-7-3 2,-4-4 4,-1 0-3,-3-4 2,1-1-5,0-1-24,-2-4-48,3-3-68,-1-3-70,8-4-112,7-5-200,1 4-271,3 2 0,5 0 0,6 0 0</inkml:trace>
  <inkml:trace contextRef="#ctx0" brushRef="#br0" timeOffset="313741.0928">17422 16967 2323,'0'-2'154,"0"2"13,-3-1 13,-1-1 12,-3 1 11,1 1 6,-4 0 3,0 0 6,-1 0-2,2 3-135,5 0-16,-5-2-12,1 4-8,4-3-4,-2-1-4,3 2-1,0-1 2,-1 0-6,4-2 6,0 2 1,0 0 0,0 3 7,0 7 6,0 0 4,0 5-4,4 9-2,-4 3-4,6 3 1,-3 5 0,-2 1-1,2 1-2,-1-4-10,-1-3-10,1-4-8,1-7-4,-3-6-2,3-3 7,-2-5 13,1-3 6,-1-4 1,1 2 1,1-2 1,1-3-1,-2 2-2,7-4-1,4 1-1,3-3-12,1-1-30,9 2-21,-2 0-23,3-2-29,-1 2-59,-1 1-65,-7 0-96,1-2-134,2-5-427,-15 7 0,-5 1 0,-2-2 0</inkml:trace>
  <inkml:trace contextRef="#ctx0" brushRef="#br0" timeOffset="313955.3092">17443 17189 794,'-5'-3'137,"2"-2"40,3 1 24,-3-2 10,3-1 3,0 2 6,4-2 2,6 1 2,1-3 0,7 1-94,2-3-45,5-4-92,5-7-213,-6 1-302,0-3 0,-4-4 0,-5 1 0</inkml:trace>
  <inkml:trace contextRef="#ctx0" brushRef="#br0" timeOffset="364893.8057">18651 1656 1570,'0'0'102,"0"0"10,0 0 10,0-1 26,0-3 22,0-1 9,-3 3 2,3-1-4,0 1-2,0 2-84,0 2-14,0 4-6,3 8-6,-2 12-23,2 9-19,-3 15-4,1 4 1,-1 6 5,-1 3 4,-3 0-2,-2-7 6,-1-3 5,-2-12 3,1-7 5,0-11 11,3-9 16,2-5 4,3-7 4,0-4-2,0-6-1,0-7-3,0-11-9,0-11-7,0-12-6,5-6-14,3-7-19,2 4-7,0 5-4,3 11 2,-8 10 2,-2 12-9,-1 9-4,-2 5-7,0 2-2,0 3-3,0 0-1,0-1 0,0 2-5,0 0-3,0-1 0,1 1 4,1 0 5,-1 0 7,4 0 1,0 0 1,1 1 0,10 3 1,7 4 6,7 5 1,10 12 4,8 10-4,2 8 2,4 6 1,-3 4 1,-7 3 5,-3-6 9,-5-5 6,-8-7 5,-6-9 2,-4-7 1,-8-7 15,-1-4 2,-3-8 3,-1-3 3,-1-5-1,1-7-12,3-11-5,0-6 3,-2-13 5,0-2 4,-2-7-11,-1 0-1,-3-2-2,0 2-5,0 0-4,0 1 3,0 8-3,0 6-8,0 10-8,0 6-9,0 8-2,0 6-2,0 2-11,0 0-13,0 1-7,0 3-10,0 0-18,0 2-24,0 3-55,3 3-89,4 0-195,0 6-431,0-2 0,-1 0 0,2-3 0</inkml:trace>
  <inkml:trace contextRef="#ctx0" brushRef="#br0" timeOffset="368076.7821">19955 1696 1201,'-3'0'144,"3"0"41,0 0 25,0 0 7,0-1 1,0 1-1,0 0-3,0 0 3,0 0 0,0 1-93,0 5-49,0 4-42,-3 4-42,3 2-82,9 1-543,-12 2 0,0-5 0,-6-4 0</inkml:trace>
  <inkml:trace contextRef="#ctx0" brushRef="#br0" timeOffset="368547.3149">19769 1685 2210,'0'-1'-2,"0"1"18,0 1 11,0 6 12,0 6 11,-3 10 21,-5 11 21,-7 8 17,-6 9 9,-6 8 9,-5 8 0,0 5-11,2-1-9,6-2-9,7-11-7,3-14-9,8-8 9,3-15 12,-1-10-2,4-6 1,7-3-1,2-2 1,9-4-3,9-2-2,14-3-3,13-4-20,4-3-47,9-1-68,0 2-85,4-4-156,-6-10-522,-9 12 0,-15 0 0</inkml:trace>
  <inkml:trace contextRef="#ctx0" brushRef="#br0" timeOffset="368889.2762">20047 1808 2398,'-3'0'33,"0"3"24,0 12 30,-2 9 14,-1 15 7,3 17 2,0 13 6,1 9 5,2 0 2,0-1-19,0-7-12,-2-7-26,2-8-28,0-11-14,-1-10-8,1-8-45,0-11-144,0-18-505,1 5 0,1-9 0,3-7 0</inkml:trace>
  <inkml:trace contextRef="#ctx0" brushRef="#br0" timeOffset="369666.7981">20719 1712 2101,'0'-10'145,"2"0"17,-2-1 4,-2 1 3,-8 6 1,-4 4 2,-13 2 1,-9 2 4,-6 3 2,2 1-109,3 3-35,10-3-18,8 2-2,5-5-3,8 1-1,2-1 0,1-2-1,-3 2-3,-3 0-1,-8 4 5,-3 1 1,-5 2 0,1 0-1,5 0 0,6-4 4,6-3 2,4 0 3,4-4 10,-1-1 4,3 0-3,3 0 4,3-1 0,0 1-4,0 1 3,-1 2 0,-3 5 3,-2 8 1,0 4-8,-1 7-5,0 4 0,1-4-2,0-1-1,5-2 7,2-7 0,7-5 1,3-4-5,9-4-5,-3-3-1,7-2-2,-6 4-5,0 2-3,0 6 2,-4 4-5,-1 3-4,-7 6 0,0 2-4,-9-1 4,0 4-2,-6-3 0,-3-3 4,-9 0 7,-12 0 5,-7 2 5,-17 2 3,-9-5-2,-11 2 5,0-4-6,-4-5-5,7-1-12,14-5-33,16-4-101,26-3-219,23-15-501,19 1 0,17-11 0</inkml:trace>
  <inkml:trace contextRef="#ctx0" brushRef="#br0" timeOffset="370252.8733">21040 1762 2536,'0'-4'84,"0"-1"3,2 3 15,1-1 17,0 8 7,4 10 3,1 9 2,1 5 1,4 13 2,-1 7-79,-1-2 0,4 3-1,-4 1-6,0-10-10,3-4 1,-5-8 22,4-8 37,-2-8 19,5-8 10,-3-3 2,-1-9 6,1-4 6,-1-6 6,-3-1 0,-3-2-3,-3 6-25,-3 0-38,3 11-21,2 1-12,7 4-1,1 1-8,10 0-12,-2 3-9,6 1-7,-1-4 3,-4-2 13,5-1 19,0-6 12,-4-9 28,4-7 29,3-7 20,-6-9 21,-4-8 3,-6-5 4,-7-7-6,-7-3-12,0-7-24,0 4-16,-3 7-59,3 12-114,0 13-98,0 14-108,-3 10-104,3 12-274,0 3-460,-3 2 0,-2 2 0</inkml:trace>
  <inkml:trace contextRef="#ctx0" brushRef="#br0" timeOffset="372131.1135">20563 3270 1022,'0'0'44,"0"0"2,-3 0 7,3 0 30,0 0 18,-3 5 16,3 0 17,0 7 8,-1 1 10,-1 5-28,1 0 3,-2 4 7,-1 2-1,1 2-29,0-1-15,-2 5-16,2 2-14,1 5-4,-2 1 9,-3 5 2,1 3-6,2 0-8,1 3-4,-1 2-2,4-2 0,0 1 4,-3 1 4,-1 1 0,1-1-14,-3 3-9,0 4 2,6-2 2,-1 2 4,1 3 0,0 2-1,1-3-1,-1 5-1,0 1-3,0 1 0,3 1-3,-3 4 1,3 1 7,-3 2 2,0 0 7,0 2 5,0-2 0,0 0-1,0 1 2,0 0 1,0-1 2,0 0 4,0-1-4,0-4-4,0-5-6,0-5 1,-3-6 0,3-3-1,-3-3-4,3-4-4,-1-3-1,2-4-9,-2-6-6,-1-2-4,1-8-2,1-4-10,0-5-19,0-2-24,1-6-59,-1-3-72,0-4-121,2-12-548,-1-1 0,-1-8 0,0-12 0</inkml:trace>
  <inkml:trace contextRef="#ctx0" brushRef="#br0" timeOffset="372845.9165">19218 4425 644,'-3'-2'100,"1"-1"34,1 1 26,-2 1 18,3-2 11,0 6 10,0-6-1,1 3 8,-1 0 6,2 0-48,4 0-44,12 0-27,9 0-8,15-1-1,18 1 3,20-4 8,19 0 15,25-3 0,17-2 2,12 3 2,7-3 2,10 1-6,3-1-12,3-2-19,3 3-13,0-2-16,0-4-12,-4 4-5,-2-2-8,-7 2-5,-11-1-7,-14 4-2,-10-1-2,-24 2 0,-21 1-2,-21 1-2,-31 1-23,-19 0-32,-14-1-63,-14-3-104,3-3-184,-17 3-255,-7-4 0,-10 0 0,-7-6 0</inkml:trace>
  <inkml:trace contextRef="#ctx0" brushRef="#br0" timeOffset="374176.9803">20628 2852 1628,'-3'-1'77,"1"-3"24,1 3 27,1-3 15,0 3-2,0-1-6,0 2 2,0 5 11,0 7 13,0 12-59,0 10-10,0 14-22,0 2-24,0 1-10,0-6 8,0-7 17,-2-7 10,1-8-2,-2-6-5,1-8 13,2-3 26,0-4 3,0-1 0,0-5-4,0-6-4,2-5-10,-2-8-12,3-9-8,1-5-10,4-6-18,-2-5-31,3-1-4,0 4-3,-2 6-2,-4 11-14,0 10 1,0 12 2,4 6-1,4 6 1,2 9 6,9 7 3,-1 6 2,6 5 2,5 3 6,1-5 13,-1-1 1,-4-6 0,-7-6 11,-6-5 48,-7-6 32,-2-3 5,2-6 2,0-5 2,3-9-1,0-8 5,-1-8 2,-1-10 0,-3-8-9,-3-4-41,-3-1-23,0 1 8,0 8 46,0 11 13,0 7 14,-3 7-3,2 9-5,-1 2 3,1 6-3,-1 1-6,2 0 0,0 3-22,0 0-57,0-2-18,0 2-17,0 0-5,0 0 0,0 0-3,0 0-3,0 0 0,0 0-18,0 0 1,0 0 0,0 0-13,0 0-24,0 0-31,0 0-17,0 0-12,0 0-5,0 0-15,0 0-23,0 0-28,0 0-26,0 0-38,0 0-56,5 0-147,-1 0-507,2 0 0,4 0 0,-2-3 0</inkml:trace>
  <inkml:trace contextRef="#ctx0" brushRef="#br0" timeOffset="376695.2238">19273 1931 13,'0'0'26,"0"-3"11,0 2 7,0-3 1,0 1 5,0-2 1,0 4 3,0-1 3,0 2 4,0-2-3,0 1-9,0-2-2,0 2 0,0-3 5,0 4 1,0-3 1,0 0-1,0 2-2,0 0-5,0-3-7,0 3-8,0-2-14,0 1-23,7-2-199,-4 2 0,0 1 0,-2-1 0</inkml:trace>
  <inkml:trace contextRef="#ctx0" brushRef="#br0" timeOffset="381169.6456">18286 4210 1277,'5'-3'125,"-5"-7"43,0 2 22,0-1 26,0-1 17,0 0 17,0 3 5,0 0 3,0 3-1,0 1-75,0 3-47,0 2-37,0 5-18,0 9-19,3 9-15,0 14-13,-3 7-3,0 8 0,0-2 3,1 0 4,2-6 7,0-3-1,2-9-2,-2-5 2,2-9 2,-1-8 11,-1-5 8,3-5 3,8-2 0,3-2-7,3-5-8,0-8 0,4-4-7,-6-10-5,-2-3-6,-2-4-11,-4 1-15,1 2-4,-6 7-3,0 6 1,-2 6-9,-3 5-2,0 6 3,2 3 0,1 5 2,3 9-3,3 6 6,4 5 1,3 5 1,5 4-1,3-3 9,1-1 7,0-5 2,2-5 5,-8-6 14,-4-3 31,-1-7 11,-4-4 3,1-3 2,-1-6 2,2-5 0,-1-8-7,-7-7-3,-1-7-5,0-6-17,-3-5-32,0-2-8,0 3-2,-1 3 3,1 8 5,-2 7 0,-1 8 1,0 3 1,2 2 2,-2 4-2,-1 0 0,2 2 0,0 4-5,1 1-6,1 1-7,-2 2-2,2 1 1,0-2-2,0 2-3,0 0 2,0 0 0,-1 0-2,1 0 2,-2 0 0,2 0 0,-1 0 0,1 0 0,0 0 0,0 0-2,0 0 1,0 0 0,0 0 0,0 0-3,0 0 0,0 0 0,0 0-2,0 0 1,0 0-4,0 0-2,0 0-9,0 0-16,0 0-16,0 0-18,0 0-30,0 0-51,0 0-51,0 2-90,36-2-690,-27 5 0,-2-1 0,3-1 0</inkml:trace>
  <inkml:trace contextRef="#ctx0" brushRef="#br0" timeOffset="384834.8378">20472 3550 368,'0'0'44,"0"-4"10,0 4 12,0-3 19,0 3 23,0 0 15,0 0 14,0 0 12,0 0 11,0 0-16,0 0-4,0 0 0,0 0 0,0 0-12,0-2-16,0 2-7,0 0-4,0-1-6,-2 0-4,0 1-3,1-2-4,-1 2-8,-1 0-10,0 0-4,0 0-2,-1 0 0,-4 0 1,4 0 4,-2 0-3,0-3-4,0 3-2,2 0 3,-4-3-2,3 2 1,1 2-3,-1-2-8,-3 1-6,1-1-4,3-1 1,-4 2-4,0 0 2,0-1 1,-2 0 3,-2 1 2,-3-2 7,0 1 5,-1-1 4,2 2 1,-5 0 6,3-3 3,-1 0 1,1 2 1,1 0-3,3 0-3,4-1-7,-2 2-2,4-1-7,0-1-10,0 2-10,3 0-7,0-1-5,-3 1-5,3 0-2,2 0 0,-2 0-2,0 0-3,1 0 2,-1 0-1,-4 0 3,2 0-1,-1 0 0,-2 0-1,-3 0 0,2 0 0,-1 0 0,4 0-1,-1 0-1,1 0 0,1 0-3,-1 0 0,3 0 0,-2 0-1,3 0 2,-1 1-1,0 2 0,1 0 0,-1 2-1,-1-2 1,-5 0 2,0 0 0,0 1-2,-4 0 2,3 1-3,3-1 3,-3-1-1,2 1-1,3-4 0,-1 4 0,1-1-2,-1 0 1,0 3 2,1-3-2,-1 0 1,-4 0-1,6 4-2,-3-2 2,0 0 3,1 1-1,0 0 2,0 2-1,-3-4 0,0 4 1,2-4-2,-4 0 1,2 2 4,-1-1-3,3 0 1,-4 2-2,1 0 2,3-2 1,0 3 0,2-3 1,1-1 0,0 1 0,0-2-4,-1 1 3,1 0-3,0 3 4,1-6-4,-4 1-2,4 5 1,-1-3 0,1-1-1,0-2 1,1 4-1,2-5 1,0 0 0,0 0-4,0 2 2,0-2 2,0 0 1,0 0 0,0 0 0,0 0-3,0 0 3,0 0 1,0 0-3,-1 1 4,-1 1-1,2 1 0,-2-2-2,0 2-1,-1 0-1,1-3 4,2 1-3,0 0 1,0-1 0,0 0 0,0 2 0,0-2-1,0 0-2,0 0-12,0 0-46,-3 2-65,0 1-87,0-3-179,-3 2-461,-4-2 0,-5 0 0,0-6 0</inkml:trace>
  <inkml:trace contextRef="#ctx0" brushRef="#br0" timeOffset="385572.2125">19587 3526 745,'0'0'72,"0"-1"8,0 1 4,0 0 5,0 0 8,0 0 3,0 2 5,0 5 11,0 5 10,0 2-37,0 6 4,-2 1 1,1 2 13,-4-4 10,2 2 7,-3-1 10,1-1 4,-2-3-4,4 0-7,-2-4-24,2 0-11,2-4-9,-1-4-11,1 0-6,1-1-5,0-2-5,0-1 5,1 2 9,-1-2 8,0 0 9,0 0 1,0 0 2,0 0-3,0 0-2,5 0-5,1 0-9,7 0-10,3 0-19,4 0-10,0 0-12,1 4-2,2 2 0,-2 0-2,-5 4-9,4 0-4,-6-3 2,-3 0-2,0 0 1,-2-3-10,4-1-27,-3-3-29,0 0-35,1 0-32,-5 0-34,-2 0-76,1-3-96,-2-5-318,-3 5 0,3 1 0,-3 0 0</inkml:trace>
  <inkml:trace contextRef="#ctx0" brushRef="#br0" timeOffset="387942.3771">20410 4331 417,'0'0'41,"0"-3"3,0 0 3,0 1 1,0-1 2,0-1 3,0 1 3,0 3 4,0-2 6,0 2-21,0 0 12,0 0 14,0 0 14,0 0 20,0 0 17,0 0 22,0 0 14,0 0 11,0 0 12,0 0-3,0 0-11,0 0-11,0 0-6,0 0-13,0 0-14,0 0-19,0-2-13,0 1-2,-2-1-7,1-1 0,-1-1 0,-2 1-2,1-2-6,-1 0-1,-2 1-2,-1-1 10,4-1 4,-3 2 0,0-3-2,0 2-3,1-2-2,-3 0 2,1-1 2,0 1 0,-2 1-4,-5-1-8,4-1-7,-7 0-7,2 0-2,-4-1-5,-1 2-3,3-3-4,-2-3-5,1 2-5,-2-1 1,2 2-1,2-2-5,-1 0 0,5 0-2,-3-1-2,5 1 3,-6-1 6,1 0 6,0 0 6,-1-1 0,-1 2 3,1-2 1,-1 0 0,2-1 0,0 1 3,3 0-1,-2 0-2,-4-1-3,6 1 9,-6 0 9,2 0 5,-2-1 11,1-2-1,0 2 5,0-2 0,-4 3 5,2-3-6,-5-5-11,-3-3-13,-7-3-1,-3-4 8,-2-3-11,-3-2-3,3 2-1,-4-3-6,-4 2 0,-4-3-3,-5 0 5,-2-1-5,-3-2-10,-3-1-20,-1-3 4,-2 2-6,0-2-10,-5-4-3,4-1-15,-5 2 7,2-6 1,0 4 5,0 1-5,0 1 6,2 0-7,1 3 15,0 3-7,0-3 4,0 4 11,1-1-8,-4-2 2,3 1-4,-3-1 4,1-1-11,1 0 7,2-1-9,-1 1 14,2 0-5,2 0-3,6 0 7,-1 2-4,3-1 8,5 2 2,-2 0 13,1 2-4,-1 0 7,-2 0-5,0 0-1,-2 7 7,3-2-2,-2 0-4,2 2-10,3 2-5,1-1 4,5 3-8,1 0-3,7 2 2,1 2 2,4 0 6,5 6 1,4 0 5,4 5 8,5-1-5,3 6-5,1 0 5,3 3-4,4 2-1,0 4 2,0-2-15,3 3-12,0 0-34,0 0-69,0-3-60,0 6-71,0-6-99,3 6-123,3-3-747,4 4 0,8 6 0,8 2 0</inkml:trace>
  <inkml:trace contextRef="#ctx0" brushRef="#br0" timeOffset="389086.9384">19657 3117 1249,'0'0'67,"1"0"25,1 0 28,-2 0 23,2 0 12,-2 0 11,0 0 7,0 0-2,0 0 9,0 1-43,0 4-2,0 3-11,0 7-20,-2 5-15,-1 3-9,-3 1-9,2 0-2,-1-3 7,4-4-7,1-4-9,0-3-8,0-4-9,0-3-6,0 0 1,0 0 5,0-2 8,0-1 3,3 2-6,4-2 2,4 0-2,-1-2-3,10 2-4,0 0-22,-1 0-55,3-2-91,1 0-134,0-7-474,-5 6 0,-6-1 0</inkml:trace>
  <inkml:trace contextRef="#ctx0" brushRef="#br0" timeOffset="389396.0521">19823 3131 1244,'0'0'78,"1"-3"7,-1 3 33,0 3 28,0 1 17,0 8 10,0 10 5,0 9 1,0 7 1,-1 4-76,-1 6 2,1-3-6,-2-2-33,-2-10-28,3 1-19,1-11-43,1-4-111,0-27-430,3 17 0,2-9 0,-1-4 0</inkml:trace>
  <inkml:trace contextRef="#ctx0" brushRef="#br0" timeOffset="394460.0385">19054 2813 1929,'0'2'133,"0"0"14,0-2 16,0 1 7,0 1 10,0-2 7,0 0 15,0 0 10,0 0 3,-9 1-104,-3 2-22,-14 3-10,-7 3-11,-12 4-5,-3 4 3,-3-1-6,2-1-14,3-1-6,5-2-2,6-4 0,5 0-1,6-2-1,8-4-4,4 3-1,6-4-12,1-1-2,-1 2 0,3-1-1,0-1-5,3 1-1,-1 1-1,1-2-3,-2 0 0,2 0-1,0 0 0,0 0 5,0 0-2,0 0-3,0 0-1,0 0-5,0 0 1,0 0 2,0 2 2,0 4-3,0 2 2,2 3-2,-1 9 3,2 6 6,2 10 6,1 7 2,3 11 4,-3 1-3,-2-1 1,1-1 0,-1-9-1,-2-8-3,-2-8 2,1-7-2,-1-7 3,0-4 0,2-2-1,-2-6 3,0 0-1,0-2 5,1 0 0,-1 0-1,0 0 1,0 0-6,0 0-6,0 0-9,0 0-38,0 2-62,0-2-58,0 0-88,6 0-161,-4-26-403,2 23 0,4-3 0,-2-4 0</inkml:trace>
  <inkml:trace contextRef="#ctx0" brushRef="#br0" timeOffset="396036.7126">20092 3202 913,'0'-2'69,"0"-3"19,0 1 37,0 1 48,0 0 30,-2 1 16,1 0 8,-4 1 6,0-2 4,-1 3-54,-4-2-8,1 2-14,-6 0-31,0 0-43,-3 0-24,3 0-13,-1 3-6,3 0-3,3 3-2,3 2-1,1 0-5,1 3-4,3 1-3,1 0-2,1-1-3,0 3-2,1-4-1,-1-2 0,0 3-1,2-4 1,1-1 8,3-2 4,3-3 0,5-1-2,-1 0-3,1 2-1,-5-2-1,0 4-1,-4 1 0,0 1-1,-3 5-7,-1-4 0,-1 6 1,0-1 8,-1-1 11,-6 0 8,-3 1 10,-3 0 8,-8-3 5,-2 2 8,-4-2 9,0 0 1,-1-1-1,0-4-8,1 1-9,6-2-9,3-1-11,11-1-9,0 1-22,6-2-53,-1 2-67,2-2-67,0 0-147,5-2-171,-3 2-263,-1-2 0,5-1 0,7-3 0</inkml:trace>
  <inkml:trace contextRef="#ctx0" brushRef="#br0" timeOffset="398666.8252">23491 2578 1103,'0'-5'85,"0"3"30,0-1 37,0-1 39,0-1 39,0 2 27,0-2 18,0 3 3,0-1-3,0 1-58,0 0-23,0 9-26,0 3-34,0 7-39,0 8-35,2 13-27,1 8-10,3 4 3,0 6 13,4 0 9,-2-3 4,0-5 4,-2-7 0,1-9 1,-2-5 3,1-11 8,0-6-3,4-5-1,2-4-12,5-5-10,3-8-5,2-2-5,-3-6-3,-2-9-9,-4-2-4,-6-1-8,-3 7-3,-2 5-10,2 7-1,1 8-2,1 3-3,3 9 6,3 5 2,4 8 5,0 5 1,4 8 0,-3-1 1,4 1 6,-3-4 3,-3-4 7,-3-5 18,-3-6 43,-1-9 11,1-2 5,1-9-2,6-9 2,4-11-3,3-8 1,-6-12-6,-1-12-5,-7-4-13,-6-5-50,-1 2-11,-4 4-5,-1 8 2,-3 10-5,3 7 0,-5 10-1,1 6 4,3 3-3,1 5-4,1 6-11,1 0-16,1 5-18,0-1-16,0 2-15,0 0-49,0 2-62,0-1-73,3 3-147,1-4-491,2 5 0,5-2 0,2-3 0</inkml:trace>
  <inkml:trace contextRef="#ctx0" brushRef="#br0" timeOffset="399298.6755">24360 2578 1476,'-1'1'165,"-1"-1"28,0 0 26,1 2 22,1-2 16,0-2 6,1 2 3,3 0 2,7-1 3,9-1-128,13-3-29,9 1-24,6-1-28,-3 2-19,-5 6-16,-12 2-4,-10 6-2,-12 1 2,-3 5 1,-6 3-1,-3 1 2,-13 3 6,-4 0 0,-7 0 1,-6 2 0,4-3-3,8-6 1,9-2-3,7-4-5,7-5 1,1-1-3,1-1-3,1 4 2,3 1-3,2 2 2,6 1 8,3 4 0,2 0 0,0 4 2,0-1-5,-1 2-3,-6-2-8,-3-1 2,-5-1 2,-6-2 5,-8 2-7,-6-2 3,-9 2-2,-6-3 1,-7 0 1,3-3 0,-3-4 1,4-5-9,7 0-35,3-2-78,9 0-110,16-7-279,0-1-323,12-8 0,12-8 0,9-6 0</inkml:trace>
  <inkml:trace contextRef="#ctx0" brushRef="#br0" timeOffset="399827.5706">24923 2723 1947,'0'0'79,"0"0"31,0 0 40,0 0 12,1 0 5,-2 0 14,-4 3 10,-1 6 9,-6 13 4,0 7-55,-4 10-14,6 0-24,1 4-28,6-5 3,2-6 10,4-5-6,6-3 3,3-5 0,8-6 5,8-6 6,4-3-5,2-4-3,1-4-10,4-10-13,-3-2-11,-3-7-7,-3-6-8,-6-8-4,-8-1-4,-9-5-3,-5-1 5,-11-2 6,-7 3 2,-11 1-2,-7 10 1,-13 6-4,-2 9-3,-1 5-7,5 4-4,7 6-6,13 2-9,8-2-12,7 2-19,3 2-28,7-1-54,-3 3-60,3 1-82,6 4-141,26-2-549,-14 3 0,9-2 0,11-1 0</inkml:trace>
  <inkml:trace contextRef="#ctx0" brushRef="#br0" timeOffset="400883.9122">25879 2464 1536,'-2'0'67,"0"0"6,-2 0 16,-1 0 25,-6 0 24,-6 5 19,-6 4 21,-10 2 16,-5 4 13,-3 5-46,1 0-10,7 0 1,6-1-10,12 0-21,7 0-14,5-6-12,3 1-13,0 1-17,6-3 6,2-1 6,8 2 5,4-3-5,10 4-3,2-2-2,2 5-8,-2 0-6,-5 2-2,2-1 2,-10 3-20,0-1-4,-5 2-6,-5-3 0,0 2-1,-4-3 2,-4 0 3,1-1 1,-2-4 8,-3 1 7,-4 1 10,-6 0 4,-2-3 8,-8 0 8,-4-2 6,-4 0 10,2-2 0,-1-7 5,0 3-8,1-1-9,-1-3-5,2 0-11,2 0-11,3 1-8,1-1-11,4 0-10,1-1-7,2 1-9,3 0 0,0 0-1,3 0-4,3 0-1,0 0 0,3 0 0,3 0 0,0 0 1,0 0 0,0 0 1,0 0-2,0 0 0,0 0 1,0 0-1,0 0 3,0 0-1,0 0 0,0 0-1,0 0-1,0 0 1,0 0-1,0 0-1,0 0 0,0 0-1,0 0-5,0 0 1,0 0 1,0 0-3,0 0 3,0 0-1,0 0 1,0 0-1,0 0 0,0 0 2,0 0 2,0 0-5,0 0-14,0 0-20,0 0-32,0 0-36,0 0-36,0 0-46,0 0-73,0 1-95,0-1-153,18-1-376,-13 4 0,-8 2 0,-5 2 0</inkml:trace>
  <inkml:trace contextRef="#ctx0" brushRef="#br0" timeOffset="401956.2755">24506 3436 896,'0'-3'102,"0"0"14,0-2 23,0 2 19,0 0 17,0 3 10,0 0 9,0-3 5,0 3 5,0 0-66,0 0-40,0 0-17,0 0-13,0 0-11,0 0-7,-3 0-1,3 3 1,-2 3 2,2 2 3,-1 4 9,2-1 14,-2 4 7,2 5-1,-1 3-8,0 9-4,0 6-3,0 7 3,0 6 14,2 5 11,1 4 4,0 3 3,4 3 14,2 4 8,0 3 11,3 4 10,-6 2 0,0 0-10,-1 1-14,-2 0-14,-1-2-5,-2-3-9,0 3-16,0-1-9,0-1-6,0-2-13,0 0 0,0-1-3,0-3-1,0 3 0,0-3-14,0-2-2,0-4-3,-2-5-6,1 0-6,-1-7 1,1-3-4,-6-3-2,6-3-4,-4-3-4,2 0 3,3-7 0,0 4 4,0-5 0,0-1-3,0-4-1,0-3-6,0-5 2,0-5-3,0-8-7,0-1-20,0-5-40,0 0-70,0-5-81,3-1-110,5-8-237,-5-4-359,-3-2 0,-2-9 0</inkml:trace>
  <inkml:trace contextRef="#ctx0" brushRef="#br0" timeOffset="402670.5886">23218 4574 1760,'1'0'118,"2"0"11,3 0 10,0-1 17,3 0 23,6-1 20,6-1 13,8-4 14,15 3 12,14-4-56,19 1-4,22-1 11,22 2 7,20 0-1,16 2-13,11 2-20,16 2-7,11-2-10,11 2-10,11 0-24,9 0-28,1-1-20,-10-2-15,-8-1-16,-15 1-8,-18-1 1,-28 1-5,-19 3-5,-29 0-3,-27 0-10,-20 0-23,-19 0-48,-15 0-35,-15 3-7,-4 0-58,-9 1-107,-5 0-226,-16 0-349,-18 1 0,-20 1 0,-20-3 0</inkml:trace>
  <inkml:trace contextRef="#ctx0" brushRef="#br0" timeOffset="405426.8588">22968 4480 398,'-11'-5'16,"2"0"1,-6-1 2,0-2 2,4 2 9,4 2 17,1-1 25,0-1 30,3 5 25,1-1-5,2 2 15,-3 0 39,3 0 38,0 0 24,0 0 8,0 0 3,0-2-9,0-1-22,0 0-17,0-1-2,0 1-11,0-1-35,0 0-40,0 4-28,0-3-16,0 6-13,-3-2-13,3 9-4,-3 5-3,3 9-7,-4 6-3,4 5-4,0-1 5,0-1 13,4-8 11,-4-4 14,3-6 25,0-6 14,-3-4 7,5-3 1,0-2-1,4-3 0,3-3-2,3-8-10,-2-1-11,-1-7-23,-1 2-25,-2-1-21,-5 7-16,-1 5-15,0 3 1,4 6 1,-6 3-1,6 4 2,2 3-1,1 2 0,-1 2-2,2-2 6,0-4 9,-1-4 21,0 1 1,0-5 2,-1-2-2,5-4 1,-4-3 1,5-3 4,-7-7 0,0-5-9,-4 0-2,0-5-9,-4 2-9,0-2-2,0 6-6,0 5-8,0 7-28,0 5-30,-1 3-6,-2 0-17,2 3-36,-4 0-32,2 3-42,1-3-66,2 3-125,0-6-384,2 6 0,-1 0 0,3 3 0</inkml:trace>
  <inkml:trace contextRef="#ctx0" brushRef="#br0" timeOffset="407019.8091">24956 5664 1493,'0'0'98,"-2"0"39,-2 0 35,-6 0 24,-1-1 24,-8 1 20,-5 0 15,-3 0 11,-3 0 7,-3 0-75,5 0-15,1 6-34,4-2-31,6 7-18,4 0-14,7 1-8,3 2 3,0-4 3,3 1 6,0 2 0,1-1 2,-1 3-4,5 2-3,-1 0-7,7-1-7,1 2-10,3 0-18,3-3-14,1-1-12,-2 0-2,1 0-4,-4-3 0,-4 2 3,-4-4 4,-3 1 6,-3-3 4,0 1 10,-3-1 8,-4 0 5,-8 0 4,-5 0 13,-6 0 6,-8-1 9,-2-1 20,-2-2 12,-1 1 0,0-2-2,6 3-6,5-5-10,5 1-6,6 1-7,2-4-4,5 2-16,5 0-24,-1 0-28,4 0-19,1-1-45,-2 1-25,1 0-21,1 0-35,-1-2-52,2-3-102,0 5-70,0-4-131,3-7-520,-1 5 0,-1-6 0,1-8 0</inkml:trace>
  <inkml:trace contextRef="#ctx0" brushRef="#br0" timeOffset="408245.7762">24569 4517 604,'0'-1'74,"0"0"21,0-1 17,-1-1 18,2 2 15,-1 1 23,-1 0 19,1 0 12,0 0 8,1 0-47,-2 0-17,1 0-18,-2 0-18,-1 0-13,-5 0-13,2 1-19,-7 4-12,2 1-6,-5 6-5,-1 0 0,-7 2 4,-1 4 9,-5 1 8,-5 1 3,-1 2 2,-4 3 3,-4 3-1,-2-2-3,-2 6 2,0-1 4,3 0 1,3-1-4,0 0 1,5-1 3,3 1 9,1-1 0,3 0 6,-2 3 6,2-1 1,-2 3 4,-1 1-1,1-2 3,-5 1 1,3 3 3,-3-4-3,1-1 4,1 0 1,2 0 2,-2-2 2,-2 0-7,1 0 0,5-2-7,-6-1-3,4 0-7,3-3-7,-3 1-8,3-1-11,1-1-9,-1 2-7,5-5-5,5-2-11,3 0-3,1-3 4,5-5-6,1-1-4,4-1-4,3-4-1,0 1-2,1-2-2,1-1-8,1 1-9,-2-2-30,2 0-69,-1-2-105,2 2-85,5-6-163,4-6-554,8-9 0,5-12 0</inkml:trace>
  <inkml:trace contextRef="#ctx0" brushRef="#br0" timeOffset="409100.8847">23819 4585 989,'0'-1'65,"0"-3"11,0 1 5,0-2 6,0 0 12,0 1 21,0 1 33,0 1 22,0 0 11,0 2-43,0 0-1,0 0 6,0-1 7,0 1 4,0 0-5,-1 0-14,-2 0-18,-4 4-12,1 4-2,1 2-3,-1 6-5,3 7-11,3-2-12,-2 5-8,2 2-5,2-2-7,2 0-13,2-1-11,-1-3-9,3-3-6,-1-3-6,-3-3-8,1-1-3,-2-2-4,3-3-4,0-3-13,6-3-29,-3 1-45,5-2-56,-4-2-76,2-3-74,-1-2-66,-5-3-212,-3 6 0,-2-1 0,-1 5 0</inkml:trace>
  <inkml:trace contextRef="#ctx0" brushRef="#br0" timeOffset="409914.9666">23380 4790 1807,'3'-1'89,"0"-1"5,8 0 2,-1-3 1,8 0 1,4 1 1,0 1 1,-1 1-3,-3 2-2,-3-3-81,-6 6-10,-4-3-1,-4 7 0,1 2 1,-2 1 5,0 3 8,-2 3 10,-2-5 14,-5 1 9,-4 2 9,-4 0 2,-3-2-4,5 3 1,2-3-3,5-1-5,2-1-7,3 0-7,3-2-5,0-2-4,0 3-1,0-3-2,1 1 2,4-3-2,3 2 0,0 3 1,6-2-5,2 3 1,-3 1-6,-1-2-3,-4-1-6,0 1 4,-6-1 6,-1-1 9,-1 1 6,-3-2 3,-5 5 5,-2-2 0,-5 3 1,-6-1 1,-1 0 2,-1-4-2,3 2-10,6-6-10,3 1-26,6-3-49,2-1-83,3-4-105,3-9-461,-1 6 0,5-4 0,5-3 0</inkml:trace>
  <inkml:trace contextRef="#ctx0" brushRef="#br0" timeOffset="420622.9125">19624 1316 323,'0'0'20,"-1"0"8,1 0 12,0 0 13,0 0 19,0 0 24,0 0 21,0 0 14,0 0 3,0 0-7,0 0 2,7 0-2,1 0-6,12 0-10,11 0-11,11 0-11,7 0-17,3 0-8,0 0 0,-2-1-3,-6 0-3,-5-3-5,-2 2-3,-5-3-3,-5 3-5,-6-3-12,2 0-4,-5 3-3,-6 0-2,0-1-6,1 3 0,-2-3-2,1 0-2,-1 1-2,1 1-1,0-1 0,-5 2-2,1-1-2,-4 1-2,-1 0 0,2 0-1,-4-1-1,1 1 1,-1 0-1,-1 0 0,3 0-2,-3 0 0,3 0 1,0 0-1,0 0-1,0 0 0,1 0 1,0 0 1,-1 0 1,0 0 0,1 0 5,-1 0-1,2 0 3,0 0-1,-1 0 4,0 0-1,-1 0-1,-3 0 2,0 0-3,0 0 1,0 1-1,0-1-2,0 0 1,0 0-1,0 0-2,0 0 3,0 0 0,0 0 0,0 0 0,0 0 0,0 0-2,0 0 2,0 0-4,0 0 0,0 0-2,0 0-2,0 0-2,0 0-2,0 0 0,0 0 0,2 0 0,-2 0 0,1 1 2,1 1 0,-1-1 2,1 1-1,-1-1 2,1 1-4,0-2-6,-2 0 1,1 0-3,1-2 1,-2 4-1,1-2 1,-1 3-1,0-3 2,0 0 1,0 0 4,0 0 8,0 0 2,0 0 2,0 0 1,0 0 1,0 0-1,0 0-1,0 0-2,0 0-16,2 0-12,-1 0-25,-1 0-44,10-3-143,-5 3-187,3 0 0,9 0 0,8-3 0</inkml:trace>
  <inkml:trace contextRef="#ctx0" brushRef="#br0" timeOffset="424156.692">19168 1831 189,'0'-1'24,"0"1"7,0-2 7,0 0 5,0 2 1,0 0 2,0 0 0,0 0 1,0 0-3,0 0-19,0-3-15,0 3-21,0 0-19,0 0-28,7 0-39,-3 0 0,2 0 0,0 0 0</inkml:trace>
  <inkml:trace contextRef="#ctx0" brushRef="#br0" timeOffset="425586.7608">21174 1876 115,'0'0'9,"0"0"3,0 0 4,0 0 7,0-2 15,0 2 16,0 0 12,0-2 5,0 2 5,0 0-5,1-1 1,-1 1-1,0 0-3,0 0-5,2-2-12,-2 2-14,0-2-11,1 2-4,-1 0-6,0 0-3,0 0-1,2 0-8,-2 0-8,1-3-26,1 2-34,0 1-37,-2-6-60,1 6 0,-1-2 0,0 2 0</inkml:trace>
  <inkml:trace contextRef="#ctx0" brushRef="#br0" timeOffset="431040.482">11540 1035 1178,'0'0'54,"0"0"12,0 0 20,0 0 34,0 0 35,-1-1 39,-4 0 11,-3-2 19,-5 0 13,-2-2-22,-8 2-11,-4-1-6,-1 2-8,-8 2-27,-7 0-32,-3 0-35,-1 3-11,4 4-18,3 5-11,12 5-17,2 4-3,8-2-7,5 6-7,5-2-6,2 0-2,6 0 2,0-3 8,7 0 8,6-5 8,8 2 5,9 0-2,4-1 5,6 3-2,-2 1 2,0 1 2,0 4-3,-5 1-5,-4 1 0,-1 0-6,-10 0 1,-4-1 10,-6 0 9,-5-2 9,-10-2 9,0 0 2,-10-1 5,-4-3 0,-12-4-8,-6 1 0,-6-3-6,-3-7-8,-5 0-17,-1-5-13,7 2-18,5-4-21,9 2-25,12 0-43,9 0-75,4 0-92,7 0-86,7 0-139,10-3-367,4 3 0,10 0 0,11-3 0</inkml:trace>
  <inkml:trace contextRef="#ctx0" brushRef="#br0" timeOffset="432151.471">12302 1126 863,'-2'-4'125,"2"1"36,-1 1 29,-2-4 21,1 3 21,0 1 16,1 1 9,-2-2 4,3 3 5,-6 0-86,2 0-35,-5 0-33,2 3-21,0 3-18,0 2-14,0 0-10,4 3-6,0 0 0,0 0-7,2 1 7,1 2 2,-2 2 3,-1 5-7,2 0 2,-1 6-3,1 0-4,2-2 1,1-1 9,4-7 18,-2-3 18,2-7 18,6-4 9,-3-3 4,1-5-1,3 0-2,1-2-4,-1-5-4,4 3-11,1 1-19,3-1-26,1 6-27,2-2-12,-1 3-7,-3 2-2,-4 4 2,-2-1-2,-4-1 2,-2 1 5,-5-1 7,-2 0 4,-1-4 6,2 2-2,-2 0 2,0 0-4,1-1-1,1-3-8,-1-3-27,7-4-46,-5-2-32,3-4-26,-3 0-4,1 2 0,-1-2-5,0 8-18,1 4-22,0 5-7,-1-3-4,0 3 17,-3 0-6,6 0-36,-5 0-79,7-2-98,-3-1-159,0 3 0,-2 0 0,0-2 0</inkml:trace>
  <inkml:trace contextRef="#ctx0" brushRef="#br0" timeOffset="432426.7067">12590 1066 1040,'0'0'76,"0"3"33,0 4 29,0 9 23,0 12 10,0 12 14,0 13 17,3 13 27,0 6 14,1 1-59,2 0-8,2-4-32,-3-11-30,0-11-22,1-6-10,-6-15-26,3-8-49,3-10-101,6-7-171,0-15-345,6 1 0,2-6 0</inkml:trace>
  <inkml:trace contextRef="#ctx0" brushRef="#br0" timeOffset="432887.1051">13001 1333 1168,'0'-6'121,"-1"-5"48,-2 2 33,0-2 30,-6 4 15,-6 2 15,-7 10 8,-5 2 4,-1 11 4,2 4-85,4 6-36,8 4-45,9-2-29,3-3-21,9-6-9,2-6-3,9 2 5,4-7-1,8 0 1,4 2 2,0 2 1,-3 0 1,-5 0-6,-5 2-7,-7 3-7,-6 1-2,-5 0 5,-5-2 10,-7 4 4,-9-3 2,-4-2 5,-10 0 2,-5-2 6,-3-2-4,2-4 2,0-2-18,8-3-32,9-4-51,9 0-93,7 0-87,11-4-150,10-10-503,3 4 0,8-5 0,8-5 0</inkml:trace>
  <inkml:trace contextRef="#ctx0" brushRef="#br0" timeOffset="434526.769">13641 1173 956,'0'0'31,"0"-1"4,0-2 11,0 3 26,0-1 26,0 1 13,0-2 11,0 2 16,0-1 11,0-1-21,0 2 1,0-3-5,0 3-10,0 0-25,0 0-29,0 0-11,0 0-8,0-2-15,0 2-8,0 0 1,0 0 2,0 0 8,0 0 4,0 0 4,0 0 8,0 0 7,0 0 6,0 0 5,0 0 8,0 0 5,0 0 8,0 0 6,0 0 2,0 0 0,0 0-5,0-2-7,0 2-12,0 0-5,0 0 5,0 4-2,2 8 0,-1 10-8,3 10-4,2 11-5,0 3-2,4 6 7,0-5 6,-3-4 3,0-6-8,-1-10 3,1-8 0,-6-7 13,5-4 6,4-7 4,3-1 6,4-4-9,4-8 2,0-5-9,-5-5-8,-2-4-9,-4 2-16,-3 2-17,-4 5-14,-2 7-8,2 5-2,6 3 4,0 4 1,2 4 4,4 5 7,1-4 10,1 5 11,-1-2 13,4-4 16,1-3 16,0-2 9,0-2 2,5-8 8,-1-5 15,-1-6 6,1-6 8,2-12 5,-6-4-1,-5-4-15,-1-4 2,-6-6-3,-6 2-8,-1-2-19,-4 6-24,-2 10-11,-1 10-20,2 7-24,0 10-40,2 5-33,-3 4-28,4 3-15,0 1-10,-3 0-17,3 0-26,0 0-56,0 0-60,0 0-31,-4 0-14,0 0-51,-7 4-101,3-3-402,-9 9 0,-7 4 0</inkml:trace>
  <inkml:trace contextRef="#ctx0" brushRef="#br0" timeOffset="436187.077">11390 1593 276,'-3'-1'28,"3"0"12,0-1 5,0-1 9,0 1 5,0 2 5,0 0 1,0 0 2,0 0 2,0 0-15,0 0-16,0 0-12,0 0-6,0 0-15,0 0-19,0 0-9,0 0 2,0-3 5,0 3 12,0 0 17,0 0 20,0 0 15,0 0 6,0 0 12,0 0 18,0 0 9,0 0 0,0 0-7,0 0-10,0 0-14,0 0-20,0 0-13,0 0-4,0 0-6,0 0-4,0 0-5,0 0-6,0 0-6,0 0-14,0 0-42,0-1-23,0 1-8,0 0-36,9-3-137,-8 3 0,3 0 0,0 3 0</inkml:trace>
  <inkml:trace contextRef="#ctx0" brushRef="#br0" timeOffset="437901.4093">12791 1744 224,'0'0'16,"0"0"8,0 0 6,0 0 3,0 0 4,0 0 9,0 0 10,0 0 12,0 0 2,0 0-8,0-2-3,0 2-6,-2 0-3,2 0-4,0 0-3,0 0-8,0 0-11,0-1-10,0 1-6,0 0-8,0 0-7,0-2 1,0 2 2,0 0 1,0 0 1,0 0 6,0-1 8,0 1 10,0 0 12,0 0 12,0 0 6,0 0 1,0 0 3,0 0 6,0 0 5,0 0-5,0 0-4,0 0-6,0 0-6,0 0-6,0 0-1,0 0-1,0 0-4,0 0-7,0 0-7,0 0-2,0 0-3,0 0-3,0 0-1,0 0-3,0 0 0,0 0 1,0 0 2,0 0-1,0 0 2,0 0-2,0 0 2,0 0 0,0 0-3,0 0 2,0-2-2,2 0-2,-2 2-3,1-1-1,1-2-3,0 3-1,0-2-3,-1 1-10,3 0-9,-1 1-17,3 0-25,0-4-41,2 1-59,5 1-149,-4 2 0,3-3 0,-2 3 0</inkml:trace>
  <inkml:trace contextRef="#ctx0" brushRef="#br0" timeOffset="439766.6255">14034 1685 396,'0'0'40,"0"-1"12,0 1 6,0-1 3,0-1 6,0 2 6,0-1 8,0-1 9,0 2 6,0 0-19,0 0-11,0-2-9,0 2-3,0 0-3,0 0-4,0-3-5,0 3-10,0 0-10,0 0-22,0-2-36,0 1-37,0 0-30,0-1-147,-3 4 0,1 0 0</inkml:trace>
  <inkml:trace contextRef="#ctx0" brushRef="#br0" timeOffset="441086.2499">15220 7602 1178,'0'-3'119,"-2"0"48,-1-3 36,-6 2 18,-7-3 14,-3 5 26,-5-4 16,-4 3 10,-6 0 4,3 3-81,-2 0-35,3 0-47,1 3-36,4 3-16,2 2-14,6 5-24,2 3-13,8 0-9,4 3-3,1 0 7,2 2 6,2-4 18,7 1 14,7-3 8,6 1 5,8 0 2,10 0-3,-2-1 3,-2-1 0,-1 2-4,-5 3-8,-6 1-13,0 0-12,-6 6-4,-8 3-4,-2-2 6,-5 2 10,-6-4 13,-6 0 8,-14-2 2,-4 0 8,-10-3-1,-14 1-2,1-1 1,-9-4-2,3-6-5,7-1-12,8-5-16,9-2-14,12-4-16,7 0-34,5-2-47,5-3-98,3 2-103,7-7-173,3-2-503,10 3 0,8-5 0,9-4 0</inkml:trace>
  <inkml:trace contextRef="#ctx0" brushRef="#br0" timeOffset="442471.5288">15554 7614 811,'0'-1'72,"0"-1"30,0-1 26,0 2 27,0 0 26,0 1 10,0-2 8,0 2 8,0 0 5,0 0-45,0 0-23,0-1-31,0 1-26,0 0-27,0-1-24,0 1-9,0 0-6,0 0-3,0 0 11,0 0 8,0 0 6,0 0 5,0 0 1,0 0-1,0 0-2,0-2 1,0 2-1,4-1-2,-4-2-14,0 2-8,1 1-1,-1 0 0,0 0-1,0 0 5,0 0 4,0-3 5,0 3 8,0 0 8,0 0 4,2 0 2,-2 0-2,0 0 5,0 0 8,0 0 11,0 0 6,0 0-5,0-2-10,0 2-7,0 0-7,0 0-2,0 0 1,0 0-4,0 0-5,0 0-9,0 0-3,0 0 3,0 0 1,0-4 3,0 4 8,0-3 6,0 3 1,1-4-3,2 3-6,4-3-6,2 0-4,4-1-6,5 0 0,3 3-5,2 1-12,-2 0-6,3 3-6,-1 3-5,-4 0 0,-4 4 2,-6 1-4,-3 5-1,-4 1 2,-8 6 5,-3-1 6,-7 6 4,-4 3 4,-6 1 6,-3-1 0,6-2 3,4-3 5,7-7 2,5-8-4,5-2 0,2-6-3,0-2-1,0-2-1,3 4-2,3-4 1,6 4 0,5-1-2,5 6 0,5 0 2,0 7-6,-1 4 1,-1 3-2,-8 1-3,-3 1 1,-10 0 5,-5 0 5,-13 0 1,-2-2 3,-10 1 0,-7-1 2,-7-1-1,-3 1 0,-1-6-1,6-1-7,1-5-12,9-3-33,9-5-69,5-1-131,11-8-237,3-35-544,7 19 0,16-10 0,11-12 0</inkml:trace>
  <inkml:trace contextRef="#ctx0" brushRef="#br0" timeOffset="442888.9293">15954 7721 1952,'-12'8'78,"3"7"32,-8 6 18,4 10 17,6 4 7,4 2 8,2 2 3,2-3 6,9-2 13,0-8-38,5-6-3,5-6-1,2-4 4,-1-8-6,3-2-2,-1-7-4,0-3-4,1-7-4,-2-4-11,-7-10-17,-5-1-19,-5-7-28,-3 3-20,-8-6-12,-3 6-4,-2 5-2,-4 8-5,-1 6-7,-2 8-30,4 4-37,2 4-39,3-1-36,1 4-80,5-2-159,2-13-402,1 13 0,0-2 0,4-1 0</inkml:trace>
  <inkml:trace contextRef="#ctx0" brushRef="#br0" timeOffset="445282.7827">16664 7563 1128,'0'0'158,"3"-2"34,-1 1 30,-1-1 15,-1 1 11,0-2 5,-3 1 4,2 0 3,-7 1 3,-8 1-115,-8 0-31,-10 3-28,-3 2-19,-6 1-10,6 1-10,2 2-3,8-2-4,11-1-1,2-2-2,10 0-3,1-2-11,3-2-6,0 2-7,0 0-3,0 0 2,0 4 0,0 1 7,0 4 17,0 4 11,0 3 6,-3 7 6,-2 9 1,-3 0 0,-5 4 5,2 2 2,-2-2 6,4-4 1,0-7-13,4 0-10,1-9-3,0-6 0,2-5 9,2 0 6,0-7-2,2 0 8,3 0-3,3 0-8,10-3-4,9 0-4,13-3-9,7-2-21,9-1-36,6 6-49,-7-1-66,1 3-55,-11 2-70,-8-1-102,-10-1-138,-10-4-285,-10 7 0,-4-2 0,-13 1 0</inkml:trace>
  <inkml:trace contextRef="#ctx0" brushRef="#br0" timeOffset="445513.5882">16490 7841 2070,'-7'-2'142,"1"-1"2,3-2 3,2 2 6,10-1 3,13 2 1,15 1 2,10 0 0,11-2 0,4 0-115,-5 0-52,-7-1-63,-10 0-147,-1-6-420,-24 7 0,-5-2 0,-12 5 0</inkml:trace>
  <inkml:trace contextRef="#ctx0" brushRef="#br0" timeOffset="447075.9766">15078 8177 366,'0'-2'64,"-2"0"12,1 1 11,1-1 14,-2 2 10,2 0 8,-2 0 3,4 0 3,-2 0 3,0 0-43,0 0-12,0 0-10,0 0-9,0 0-13,-2 0-9,0 0-7,1 0-3,-1 0-3,1 0-1,1 0-3,0 0-6,0 0-1,0 0-2,0 0-1,0 0-1,0 0 0,0 0-1,0 0 1,0 0-1,0 0 0,0 0 1,0 0-1,0 0 4,0 0 0,0 0 2,0 0 2,0 0-1,0 0-2,0 0-2,0 0-2,0 0 0,0 0-2,0 0-4,0 0 0,0 0 0,0 0-1,0 0 0,0 0 2,0 0 2,0 0 0,0 0 0,0 0 1,0 0-2,0 0-3,0 0-5,0 0-2,0 0-27,0 0-68,3-2-234,-2 2 0,-1 0 0,2 2 0</inkml:trace>
  <inkml:trace contextRef="#ctx0" brushRef="#br0" timeOffset="448379.5623">15677 8201 511,'0'-2'41,"0"2"5,0 0 0,0 0 0,0 0 2,0 0 0,0 0 0,0-2 2,0 2 8,0 0-28,0 0 1,0 0 2,0 0 5,0 0 6,0 0 3,0 0 4,0 0 3,0 0-1,0 0-4,0 0-5,0 0-4,0 0-4,0 0-7,0 0-6,0 0-6,0 0-4,0 0-2,0 0-2,0 0-2,0 0-2,0 0-1,0 0 0,0 0 5,0 0 10,0 0 18,0 0 6,0 0 3,0 0 5,0 0 5,0 0 0,0 0-1,0 0-2,0 0-13,0 0-27,0 0-40,0 0-16,0-2-19,0 2-40,0 0-42,0-2-51,0 2-108,0 0 0,0 0 0,0 1 0</inkml:trace>
  <inkml:trace contextRef="#ctx0" brushRef="#br0" timeOffset="449525.4286">16548 8124 56,'0'0'-5,"0"0"-5,0 0 0,0 0 0,0 0 0,0 0 47,0 0-39,0-2 2,0 0 6,0 1 0,0-2 1,0 2 4,0-1 1,2 1 4,-1 0 10,-1-3 3,0 4 7,2-3 1,-2 1 0,0 1-1,1-1 0,-1 1-5,0 1-1,0-1-3,0 1-3,0-2-5,0 2-6,0 0-1,0 0 0,0-2 5,0-1 9,0 1 8,0 1 5,0 0 2,0-1 2,0-1 2,2 3 1,-2 0-4,1-3-3,2 3-6,-1 0-11,-2 0-9,1-3-8,-1 3 0,3 0-2,-1-2-2,-2 2-2,1 0 1,-1 0 0,0 0-1,0 0-1,0 0-14,3-1-54,-1-4 60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3:02:57.601"/>
    </inkml:context>
    <inkml:brush xml:id="br0">
      <inkml:brushProperty name="width" value="0.05292" units="cm"/>
      <inkml:brushProperty name="height" value="0.05292" units="cm"/>
      <inkml:brushProperty name="color" value="#FF0000"/>
    </inkml:brush>
  </inkml:definitions>
  <inkml:trace contextRef="#ctx0" brushRef="#br0">3039 2124 1024,'0'0'107,"0"0"30,0 0 22,0 0 22,0 0 17,0 0 19,0 0 19,0 0 15,0 0 12,-1 0-62,-2 0-17,-5 0-14,-8 0-2,-1 0 2,-9 2 1,-2 0-13,-4 5-17,-1 2-15,-6 4-8,2 6-10,3 4-12,6 3-17,5 3-18,10 0-20,5 5-15,5 1 2,4 0 1,6 4 7,5-5-4,12 2 1,3-5 0,9 1-19,3-6-51,5-3-54,1-6-102,8-11-202,1-36-461,0 22 0,-1-9 0</inkml:trace>
  <inkml:trace contextRef="#ctx0" brushRef="#br0" timeOffset="391.9924">3277 2314 2502,'-6'0'87,"1"5"27,-6 7 22,0 3 7,-4 5 8,3 9 7,4 2 9,5-7 7,3-1-4,5-4-32,7-7-28,6-3-21,9-5-18,8-3-9,4-6-4,0-4-7,-3-3-13,-6-5-15,-10-6-5,-5 0-33,-11 0-26,-2-3-11,-10 0-18,-10 1-4,-6-2-18,-1 6-18,-4 5-26,5 5-35,6 2-80,12 6-90,1-4-280,5 14 0,2-5 0,4 2 0</inkml:trace>
  <inkml:trace contextRef="#ctx0" brushRef="#br0" timeOffset="907.7049">3644 2256 2166,'0'3'76,"0"-3"20,0 6 12,0 5 8,3 4 4,2 8 1,-1 4 2,7 4 1,-4-2 3,-2-3-66,1-2 12,-4-8 14,0-2 24,-2-11 21,2 2 13,-2-5 5,0-5 0,0-1-1,0-8 0,0-6-5,0-6-20,0-6-36,3-3-54,6 1-33,3 2-14,8 9-13,5 6-6,1 9-14,2 5-14,-3 4-10,-3 9-5,-1 4 5,-7 6 15,-3 6 4,0 5-25,-6 1-16,2 2-32,1-3-35,-2-2-69,3-10-79,6-8-351,-3-2 0,-3-9 0,6 0 0</inkml:trace>
  <inkml:trace contextRef="#ctx0" brushRef="#br0" timeOffset="1877.0739">4007 2341 2471,'0'-3'84,"0"1"10,0 0 17,3 2 8,5 4 8,3 10 2,5 4 2,3 7 2,-5 6 3,4-2-85,-8 0 13,2-6 1,-7-8 21,4-4 33,-6-5-1,2-6 2,5-4-3,5-7 0,3-10-3,6-7-2,2-9-10,-4-7-12,-4 1-44,-6-2-41,-4 10-18,-2 6-19,-6 10-32,0 11-6,0 6 1,0 2-1,3 0 1,0 0 3,0 3 8,3 0 2,0 3 6,4-1 19,4-1 42,5-3 11,5-1-4,1 0 2,5-4 0,0-2-21,-3-4-14,2-6-4,-5-2-10,-5-1-6,-8 5-20,-5 4-6,-9-1 2,-9 5 4,-3 4 4,-2-1 18,-6 8 15,1 4 6,4 5 12,0 6 6,7 7 10,1 1 2,4 4-2,3 2-6,7 0-29,5-2-26,12-6-32,8-1-35,1-6-30,2-7-18,-5-7-36,-6-5-22,-6-6-22,-3-5-22,-5-4 10,-4-2 22,-1-4 38,-2-1 73,0 7 95,0 1 88,0 6 69,0 4 23,0 1 29,0 2 40,1 5 24,1 5 6,3 8-8,-2 4-38,7 4-61,-4 4-74,0-3-33,-3-3 0,-1-2-7,-1-8 6,1-1 7,-2-10 8,0-2 13,0-5 11,0-9 20,0-3 4,4-10-2,8-9-9,5-5-9,8 0-28,10 2-30,-2 8-35,3 9-67,-3 8-100,8 3-243,-11 5-352,3 3 0,2-8 0,1 2 0</inkml:trace>
  <inkml:trace contextRef="#ctx0" brushRef="#br0" timeOffset="2140.4696">5221 1939 1989,'-6'-19'139,"0"-5"24,-1 2-8,-2 1 1,9 13 3,0 13 3,6 12 3,0 14 0,1 16 0,-1 17-99,0 11-48,-4 8-39,-2-5 4,0-6-13,1-13-24,-1-14-39,2-11-43,-1-17-138,1-17-301,-2 1 0,0-10 0,-3-7 0</inkml:trace>
  <inkml:trace contextRef="#ctx0" brushRef="#br0" timeOffset="2418.1337">5143 2319 1723,'-1'0'182,"-2"-2"31,3-1 23,-2 1 13,2-2 22,5 1 0,8-2 4,7-1 4,17-3-1,10 3-143,4-2-52,-9-1-47,-7 6-28,-14 3-13,-12 0-22,-5 6 2,-2 6-4,-2 3-3,0 7-3,0 7-2,0 1 1,0 3-34,3-4-73,6-2-191,-4-5-359,5-3 0,-3-12 0,3-4 0</inkml:trace>
  <inkml:trace contextRef="#ctx0" brushRef="#br0" timeOffset="2876.0569">5545 2352 2758,'0'0'51,"0"0"8,0-1 13,0 2 6,3 5 0,-3 5 1,6 6 2,-3 6-1,0 0 2,0 0-52,-3 0 2,0-8-4,0-1 4,0-8 10,0-6 16,2 0 9,-1-6 14,5-9 9,1-6 2,4-9 2,2-2 0,3-5-3,1 3-19,5 5-14,-1 10-24,1 8-22,4 3-29,-3 8-17,-1 8-8,-2 4-3,-5 8 0,-8 6 0,-2 6 0,-7 5 0,0-2 4,-2 3-2,3-7-25,1-2-51,5-9-90,5-12-126,15-8-323,1-3 0,7-5 0,2-9 0</inkml:trace>
  <inkml:trace contextRef="#ctx0" brushRef="#br0" timeOffset="3329.8178">5966 2295 1504,'-12'0'166,"0"2"33,-6 1 18,0 5 7,5 1 3,6 5 2,4 6 4,5-1 4,6 0-1,1-2-123,4-2-45,2-7-32,0-2-22,-1-6-23,-1 3-7,1-8-8,-2-2-13,-2-5-22,-2 0-23,-2-3-15,-4 1-14,-1 4-43,-1 4-1,3 3 18,-3 3 6,4 11 9,5 10 15,1 11 47,9 12 58,5 12 27,3 7 16,-6 7 46,2 2 11,-12-3 15,-7 1 20,-15-6 16,-8-8 12,-13-5-10,-18-4-8,-10-7 9,-9-6-5,-6-8-73,6-8-187,16-45-639,18 24 0,22-18 0,26-12 0</inkml:trace>
  <inkml:trace contextRef="#ctx0" brushRef="#br0" timeOffset="3807.6979">7671 1881 926,'0'0'113,"0"0"35,0 4 33,3 5 32,2 5 18,4 13 7,7 21 4,1 15 7,4 9 0,-3 6-82,-1 3-25,-6-7-36,-3-14-31,-3-11-28,-4-16-14,1-13-18,-1-14-96,-1-8-145,0-19-387,0 4 0,-6-7 0,0-4 0</inkml:trace>
  <inkml:trace contextRef="#ctx0" brushRef="#br0" timeOffset="4357.7487">7710 2169 1012,'3'-5'100,"2"3"20,7 0 17,5 1 22,2-2 25,6 4 32,5-2 20,1-3 9,-4-4 4,-1-1-69,-5-3-27,-5-4-21,-7 1-17,-1-7-22,-5 0-25,-2-5-31,-1-4-22,-3 4-3,-4-1 19,2 6 7,2 7-6,-3 5 18,2 7 14,4 11 28,-3 9 32,6 15 0,4 16 4,0 20-2,6 9-21,2 1-9,0-1 5,0-10-12,-6-12-12,-3-12-20,-3-14-15,-1-6 31,-2-12 10,1-7-2,2-5-1,1-10-2,1-7 0,4-10-6,3-4-12,5-3-11,0 4-28,5 11-42,-4 8-29,-3 7-10,3 10-11,0 7-5,2 2-3,2 8-16,-1 2-38,-3 2-43,-1-1-107,3-6-205,-12 1-308,-3-8 0,-2-2 0,0-6 0</inkml:trace>
  <inkml:trace contextRef="#ctx0" brushRef="#br0" timeOffset="4688.44">8368 2370 2531,'3'-1'101,"1"1"17,7-4 7,4-1 3,10-4 2,4-4-5,-2-3-15,-1-1-22,-10 0-16,-8 0-75,-7 2-28,-8 1-15,-9 0-3,-3 2 4,0 6 4,-7 2 16,6 6 20,4 9 26,4 9 20,5 10 5,5 7 0,4 9-9,14 0-51,10-1-139,13-10-508,12 0 0,10-6 0,9-7 0</inkml:trace>
  <inkml:trace contextRef="#ctx0" brushRef="#br0" timeOffset="5345.814">10010 2188 2256,'-12'-11'180,"-2"1"7,-5-2 3,-5 1 4,4 8-1,-4 6 3,-3 5 1,1 7 5,8 5 5,3 8-134,9 5-23,4 4-4,6 4 1,2-4-1,4 1 3,-1-6-4,6-5 3,3-6-4,2-6 0,3-10-10,4-5-10,3-14-5,0-6-5,4-9-6,-5-5-7,-5-10-6,-9-5-5,-9-8-3,-5-6-1,-7-7-1,-5-7 0,0 1 1,-1 2-1,-5 10 6,10 14-6,1 16 8,1 19-1,5 17 5,5 16-2,-2 13 0,3 18-1,0 13 1,1 16 2,4 7 1,-5 4 10,0 1 0,3-5-15,0-11-44,0-13-70,2-12-121,22-23-562,-23-5 0,2-13 0</inkml:trace>
  <inkml:trace contextRef="#ctx0" brushRef="#br0" timeOffset="5607.0466">10317 2184 2112,'0'0'70,"0"1"36,0 8 23,0 7 3,3 9 2,0 11 1,4 10-12,4 0-31,-2 2-58,0-12-88,3-7-159,-5-16-347,-1 1 0,1-10 0</inkml:trace>
  <inkml:trace contextRef="#ctx0" brushRef="#br0" timeOffset="6042.0455">10597 2121 1708,'-8'0'72,"-7"0"30,0 6 21,-9 6 6,-3 6 4,4 9 0,4 2 2,4-3 2,9-5 9,6-2-15,7-8-24,8-6-24,11 1-18,5-2-5,12-4-2,3 3-2,-1 3-8,-1 0-9,-5 5-22,-10 1-25,-8 2-15,-11 2-6,-5 3-1,-10 0 0,-11 2 0,-7-2 2,-11 3 10,-7-3 8,-5-4 15,2-5 7,3-6 1,1-4-1,8-8-5,5-2-41,10-6-103,11-7-113,6-20-330,11 8 0,14-5 0,11-9 0</inkml:trace>
  <inkml:trace contextRef="#ctx0" brushRef="#br0" timeOffset="6313.658">10850 1789 1084,'0'-4'70,"0"1"18,0 3 48,0 7 30,7 12 12,-1 18 2,8 14 0,2 17-2,-4 11 5,0 4-69,-8-3-7,-4-7-23,0-9-67,0-10-57,0-10-64,0-12-138,0-16-233,0 2 0,0-12 0,0-4 0</inkml:trace>
  <inkml:trace contextRef="#ctx0" brushRef="#br0" timeOffset="6910.6984">10798 2295 1079,'0'0'67,"3"0"15,3 0 9,3 0 5,11 2 3,10-1 0,15-1 1,11 2-3,9-2-5,-1-3-43,-5 0-35,-12-1-20,-13-3-17,-16 3-7,-10-1 0,-5 2 8,-5 3 13,-2 0 48,-4 0 58,-2 0 34,-6 0 18,-7 5 14,-1-2 11,-3 6 4,4 3-4,-1 2 3,9 9-9,3 0-39,8 6-48,3 0-26,4 3-13,6-1-10,8-4 0,-1-5 2,7-6 7,1-9 0,-6-4-1,2-6-4,-4-6-3,-2-5-2,-2-1 0,-3-4 0,0-5-5,-5-1-14,-1-1-18,-1 5-19,-2 1-27,1 6-7,-1 8-3,0 6 2,3 8 0,2 8 0,1 6 2,0 5 8,1 7-40,4-5-42,1-1-44,9-8-93,-3-8-303,2-4 0,-5-5 0,0-3 0</inkml:trace>
  <inkml:trace contextRef="#ctx0" brushRef="#br0" timeOffset="7356.2729">11436 2375 1287,'-3'-10'148,"0"2"0,-1-3 1,2 6 15,2 4 12,0 7 6,6 11 2,2 6 0,-1 5-7,3 4-116,0 1-38,-1-5 0,-5-3-5,0-7 0,-3-6 11,-1-6 2,0-3 3,0-3 6,0-4 8,0-9 4,2-4 3,5-7 0,2-8 5,8-8-18,7 0-21,3 2-8,0 6-5,-3 10-8,-4 10-1,-3 9 2,-4 9 2,-2 5-1,-3 9-1,0 3 4,-7 9 0,1 3 0,-2 6 0,0 0-11,0-2-26,0-2-69,8-6-144,-4-22-369,8 6 0,6-11 0,10-4 0</inkml:trace>
  <inkml:trace contextRef="#ctx0" brushRef="#br0" timeOffset="7613.1593">12008 2242 1896,'-16'0'74,"-7"3"20,-7 8 15,-3 4 17,7 2 15,6 7 8,9 4 6,5-3 1,6 2 4,3-1-60,7-1-25,1-1-55,10-4-71,5-4-111,17-11-446,-11 0 0,-1-5 0,-2-5 0</inkml:trace>
  <inkml:trace contextRef="#ctx0" brushRef="#br0" timeOffset="8021.7947">12124 2357 1603,'0'0'88,"0"1"39,0 1 29,4 4 16,1-3 12,6 3 14,9-4 6,7-2 2,7-2 1,2-7-48,0-3-38,-9-1-37,-4-5-28,-16 0-13,-2 3-13,-11-4-13,-8 4-8,-4-2 3,-7 0 2,-9 8 1,0 1-2,1 6 3,-1 7 0,6 7 1,7 5 3,9 5 2,2 7 4,6 2-2,4 4-3,7-2 2,6 1 0,1-4-4,5-2 0,3-4-12,-2-5-33,3-6-67,2-9-227,-4-6-386,1 1 0,3-8 0,4-5 0</inkml:trace>
  <inkml:trace contextRef="#ctx0" brushRef="#br0" timeOffset="8480.9116">12584 2184 1363,'-10'-5'73,"-2"0"2,-1 2 3,-4 1 4,8 4 6,-2 11-1,5-1 3,3 5 0,2 1 3,2 2-68,-1-3-6,2-2-3,1-6 3,3 0-4,-2-4-14,10-3-17,-5-1-22,4-1-17,-2 0-60,0-1-21,-3 4-2,1-2 1,-6 1-2,1 1 8,0 2 24,-4-2 47,2 3 55,-1-3 36,1 0 63,-4 0 20,4-2 0,-2-1-16,1 0-15,1 0-35,-2 0-59,0 2-53,2 1-99,-2 2-133,-4 1 0,0 6 0,-6-1 0</inkml:trace>
  <inkml:trace contextRef="#ctx0" brushRef="#br0" timeOffset="11980.9306">2080 3867 1216,'0'-1'95,"0"-2"35,0 3 26,0-3 27,0-1 7,0-1 6,0-1 8,0-1 0,0-4 2,0-2-67,0 1-17,0 1-25,0 1-18,0 3-22,0 3-3,0-2 2,0 5 7,0 5 20,2 3 19,0 7 8,2 11 3,4 8-6,-2 10-7,4 3-6,-2 3-4,-1-1-6,0-2-16,1-3-18,-6-2-21,1-7-16,-2-2-18,-1-4-36,-1-4-45,-4-4-112,5-6-160,-4-8-402,4 2 0,0-11 0,6-6 0</inkml:trace>
  <inkml:trace contextRef="#ctx0" brushRef="#br0" timeOffset="12355.7014">2406 3925 1342,'-2'3'76,"1"6"32,-2 9 9,-5 8 10,-5 9 6,-4 11 6,-4 4 11,-3-6 16,0 0 16,6-5-36,6-10-12,1-8 0,8-4 19,2-9 8,1-5 3,1-3-5,1-1-8,1-4-17,6-2-20,3-1-18,9-3-15,3 3-43,2 5-41,4 0-58,0 7-78,0 3-99,3-1-156,-3 4-280,-1 1 0,-5-3 0</inkml:trace>
  <inkml:trace contextRef="#ctx0" brushRef="#br0" timeOffset="12778.0553">2663 4113 2735,'-9'-4'105,"0"2"5,-6 0 6,0 2 6,3 7 3,3 3 3,4 6-2,4 4 0,1 2 0,3-5-93,4 3-11,-1-3-8,7-3-7,0-7 0,2-4-1,1-1-1,-2-6 4,1-2 0,-4-5-2,-2-3 1,0-1-2,-5 1 2,-2 6-11,-1 2-6,-1 4 0,0 5-3,0 6-9,2 4-17,1 5-30,3 7-84,3-5-140,1 0-379,6 1 0,-2-7 0,3-6 0</inkml:trace>
  <inkml:trace contextRef="#ctx0" brushRef="#br0" timeOffset="13396.8115">2824 4146 1448,'0'-3'80,"0"2"13,3 0 9,0 2 6,3 5 1,5 4 1,-2 3 2,1 5 0,1 0 1,-2 1-69,-6 1-8,0-2-8,-2-3 15,-1-5 46,0-1 22,0-7 12,0-2 4,0-4 6,0-10-1,2-4 2,4-5-2,6-7-7,3 2-21,6 3-56,0 5-25,-4 7-18,-1 9-8,-5 1-11,-1 7-2,-4 5-4,5 1 0,-5 2 1,-3 3 1,1-1 4,-2-3 8,-2 1 10,0-6 26,0 0 51,3-5 17,0-1 3,7-5 6,8-4 0,5-6 0,1-3-2,2-4-5,-7 2-7,-5 5-31,-4 6-50,-5 4-19,-1 5-4,-1 5-4,0 4-1,-1 7-4,-1 5-5,-1 11-26,0 5-18,5 3-16,1-2-92,3-5-168,2-10-431,-1-2 0,-1-8 0</inkml:trace>
  <inkml:trace contextRef="#ctx0" brushRef="#br0" timeOffset="13890.0381">3372 4131 2267,'0'3'76,"0"8"11,3 10 6,2 10 4,-1 11 0,5 11 3,2 4 0,-2 3 0,1-6 1,-6-10-57,0-7 9,-4-9 39,1-12 2,-2-8-1,1-8-1,1-11-1,-2-4 1,-3-10-3,3-8 0,-5-10-2,6-13-27,-3-7-45,6 1-10,3 3-3,3 10 2,0 15-2,3 10-5,0 12 5,3 7 1,-1 5-5,1 2 2,-3 5-7,1 4 2,-7 5 1,-3 6-3,-3 4 1,-7 2 4,-5 5-4,-6-4-12,-3-4-10,-3-4-29,4-8-79,11-9-218,0-4-344,0-11 0,5-9 0,8-12 0</inkml:trace>
  <inkml:trace contextRef="#ctx0" brushRef="#br0" timeOffset="14771.8725">5078 3920 2086,'0'-11'182,"-1"2"9,1 0-5,0-2 3,0 9 11,1 10 8,4 11 2,4 10 2,0 14 0,2 12-142,-1 8-38,-4 4-14,-3-5 6,0-7-8,-3-11-21,-3-13-44,3-11-53,3-11-92,-6-6-46,-3-9-4,-2-11 1,-7-7 14,-1-4 17,-7-3 64,4 1 60,5 4 72,4 9 87,7 2 102,3 3 46,10 5 8,5-2 0,11 1-7,4 3-18,6 3-62,-4 2-47,-2 4-39,-5 7-32,-7 5-12,-4 4-1,-8 9-3,-1 2 0,-1 0-2,-1-2 4,3-3 6,3-6 10,3-5 9,3-7 4,3-6 2,-4-4-7,-2-4-24,0-9-36,-6-7-53,-6-6-74,3-8-85,-6-4-29,-6 2-4,-5 4-18,1 6-13,5 4-196,-13 18 0,9 1 0,-3 7 0</inkml:trace>
  <inkml:trace contextRef="#ctx0" brushRef="#br0" timeOffset="15161.7178">6136 3977 2354,'0'-5'87,"0"1"0,0 2 16,3 2 12,3 9 7,5 9 8,1 16 6,4 7-1,-2 13 2,-6 9-85,-3-3 0,-2-5 1,-3-9-15,0-6-12,-1-17-2,2-7-13,-1-9-46,3-4-98,32-13-565,-27-1 0,8-3 0,1-12 0</inkml:trace>
  <inkml:trace contextRef="#ctx0" brushRef="#br0" timeOffset="15420.6911">6500 4059 1890,'-1'8'140,"-7"9"14,-5 11 3,-13 9 1,-7 6 3,-4 8 5,2-2 0,9-6 0,8-10 5,15-10-88,0-9-8,6-10-10,6 0-2,14-7-7,4-1-37,13 1-68,9-7-159,20-5-478,-19 5 0,-5 3 0,2 0 0</inkml:trace>
  <inkml:trace contextRef="#ctx0" brushRef="#br0" timeOffset="15815.8331">6814 4221 2158,'-11'-7'177,"-4"0"10,-6 0 8,-3 3 4,7 4 6,-1 4 4,9 3 2,-1 4 3,7 4-1,3 5-155,3-2-17,4 0-8,4-1-9,4-3-2,6-4-2,3-5-3,0-2 0,-3-3 1,-2-8-1,-1-2-2,-5-4-10,-4-4-16,-2 1-17,-3-1-26,-2 3-47,0 5-2,-2 6-2,0 5-4,0 9 1,4 5 1,-1 6 3,3 4-9,6 2-9,6-4-52,26-5-429,-16-2 0,4-8 0,3-5 0</inkml:trace>
  <inkml:trace contextRef="#ctx0" brushRef="#br0" timeOffset="16334.1047">7143 4141 2016,'0'0'59,"0"2"21,0 4 15,2 7 9,1 5 1,4 4 3,2 5 0,5 0 3,1-1 2,1-6-25,1-5-19,-2-7-17,0-8-12,3-5-10,-1-6-16,-1-2-38,-1-6-58,-3-3-47,-4 0-6,-2 2-5,-3 3-3,-3 10 20,0 6 27,0 5 19,0 11 25,3 7 41,-2 9 65,4 8 51,0 5 34,2 4 34,-1-1 13,-2 2-10,-2 2-20,-7-5 0,-5 0 10,-17-1 12,-8-6 4,-13-7 7,-6-5-26,-6-8-35,1-8-31,6-7-51,7-10-46,8-8-93,12-7-108,16-13-222,-2-4-328,4-1 0,5 0 0,3 5 0</inkml:trace>
  <inkml:trace contextRef="#ctx0" brushRef="#br0" timeOffset="17504.1465">8594 3125 980,'0'6'99,"0"5"28,3 10 22,1 7 11,-1 5 1,1 7 2,3 1 1,-6-1 1,-1 3 1,2-4-77,-1-1-24,-1-5-35,2-5-78,7-8-186,-6-3-213,-2-7 0,4-3 0,1-7 0</inkml:trace>
  <inkml:trace contextRef="#ctx0" brushRef="#br0" timeOffset="17804.8541">9009 3278 2352,'-13'-1'114,"-3"1"20,-8 0 16,-4 0 6,-2 4 8,-2 7 5,2 3 7,4 7 9,7 2 3,8 6-88,7 2-26,2 1-16,8 5-15,6-2-8,5 1-11,7-6-10,6-6-25,5-7-67,-2-10-141,13-10-546,-14-4 0,-2-10 0,-1-7 0</inkml:trace>
  <inkml:trace contextRef="#ctx0" brushRef="#br0" timeOffset="18420.804">9137 3355 1918,'0'-2'148,"0"1"3,0 1 18,0 0 12,0 4 7,0 7 3,0 3 0,1 6 2,1 1-1,-1-1-138,3 1-9,-1-5-3,2-4-13,-5-5 3,2-3 9,-2-1 2,1-3 1,-1-5 0,2-4 0,1-6 2,3-10-1,5-7 1,8-3-5,2 1-17,2 7-17,-1 6-6,-4 11-3,-4 5-4,1 6 0,-1 10-4,-3 4 1,3 9-1,-6 2-1,-2 8 3,-6-2 0,4 0 2,-4-6 4,0-8 13,0-4 35,3-5 30,-3-7 3,0-3-1,8-6 4,1-7 1,4-4 2,5-10-2,2-5-5,4-3-29,3 2-51,-6 8-48,-1 5-12,-1 12-1,-10 4-4,-1 10-3,-2 5 0,1 9 0,-1 3 2,2 7 18,3 3 8,3 0-51,9 3-173,0-6-503,4 2 0,0-3 0,6-10 0</inkml:trace>
  <inkml:trace contextRef="#ctx0" brushRef="#br0" timeOffset="18923.6397">10261 3408 2228,'0'2'146,"0"-2"12,0 0 4,0 3 3,2-3 7,1 0 3,8 3 5,6-3 2,12 0 3,7 3-122,6-3-33,-1-3-58,-4 3-120,-5-10-167,-8-5-356,-12 8 0,-5 0 0</inkml:trace>
  <inkml:trace contextRef="#ctx0" brushRef="#br0" timeOffset="19225.8172">10326 3511 726,'-3'3'112,"3"3"34,0 0 48,-3-1 12,3 1 22,3-3 24,0 0 17,3 0 13,6 1 9,4-2-79,11-2-28,2 2-33,3-2-46,-1-2-24,1 0-74,-2-5-157,9-9-509,-16 9 0,1-4 0,-5 2 0</inkml:trace>
  <inkml:trace contextRef="#ctx0" brushRef="#br0" timeOffset="19603.742">10980 3169 1810,'0'-1'127,"0"-1"1,0 2 10,0 5 14,2 2 12,-2 13 7,3 6 3,-3 10 1,3 5-1,-2 2-123,4-3-6,-4-2-11,3-6-45,3-7-106,3-13-154,3-6-317,4-3 0,6-5 0,5-5 0</inkml:trace>
  <inkml:trace contextRef="#ctx0" brushRef="#br0" timeOffset="19923.1389">11232 3307 1699,'-2'0'133,"-1"0"36,-2 3 22,-3 4 15,2 4 5,3 5 6,3 2 1,0 4 2,9-2 2,2-5-86,3-1-39,6-5-24,1-4-13,-2-4-13,4-4-3,-4-6-3,-2-4 1,-1-2-2,-3-6-5,-4-4-12,-8 1-15,-2-2-28,-8-1-20,-8 5-17,-3 0-16,-2 7-31,4 3-75,3 7-126,6-2-365,3 7 0,6 1 0,0 2 0</inkml:trace>
  <inkml:trace contextRef="#ctx0" brushRef="#br0" timeOffset="20180.1227">11534 3072 2344,'0'-1'71,"0"1"3,0-2 11,2 5 7,1 10 5,3 11 2,2 5 1,2 11 0,-4 5-3,-3 2-95,0 0-41,-2-5-92,7-5-118,-1-17-299,1-2 0,3-7 0,6-9 0</inkml:trace>
  <inkml:trace contextRef="#ctx0" brushRef="#br0" timeOffset="20409.6433">11742 3238 2152,'0'-1'104,"-3"-1"14,-6 2 21,-2-1 13,-3 5 13,1 6 6,1 5-1,6 3 1,2 6 1,4-1-98,7-1-6,1-5-12,4-3-18,4-4-14,7-5-21,3-3-67,4-1-133,11-10-506,-10 0 0,-4-2 0,-8-7 0</inkml:trace>
  <inkml:trace contextRef="#ctx0" brushRef="#br0" timeOffset="21049.9538">11907 3269 1549,'0'1'122,"0"-1"18,0 7 27,0 0 9,0 1 5,3 10 4,1 5 1,3 2 0,-1 5 0,1-2-104,3-2-17,-2-3-5,-3-9 12,-4-2 4,2-12-1,-1 2-1,1-7 0,0-4 0,0-4 1,1-4 0,-1-5 0,0 0-15,0 1-41,4-1-19,-1 4-5,-2 8-6,5 4-1,-1 5 2,1 5-4,1 4 1,4 3 0,-4 6 2,-1 0 3,-1 1 7,-2-4 4,-1 0 3,-2-7 7,0 1 20,4-8 12,-1 2 6,5-7 10,5-7 23,8-5 33,-1-11-3,-2-4-1,-2 0 1,-8 5-8,-7 6-27,1 6-11,-3 9-1,5 9-11,-3 6-22,1 7-29,-1 8 8,0 2 1,-4 2-2,0 1 3,0-3 5,0-1 1,0-1-7,0-7-7,0-3-38,0-2-47,0-5-46,0 1-46,0-6-78,0-1-139,0-7-449,-5 3 0,-4 1 0,-5-1 0</inkml:trace>
  <inkml:trace contextRef="#ctx0" brushRef="#br0" timeOffset="25925.7395">2346 5475 1332,'3'0'104,"0"0"30,1 0 28,-4 0 20,0 0 12,0 0 9,0-1 6,0-1 9,0 1 6,0-3-35,-4-3-18,-2 3-24,-5 1-8,-7-4 0,0 4 5,-6 1 3,-3 0 1,-2 5-6,1 3-5,1 6-30,1 2-17,8 8-7,3 2-17,6-1-20,6 1-15,6-2-11,6-2-5,1 0 0,7-3-1,4 0 1,6-2-3,-3-1-1,6 1 6,-1 4-2,-2-1-2,-3 1 0,0 5-1,-6 2-2,-7 3-1,-8 3-2,-2-1 3,-2 1 2,-7-3-2,-5-3 12,-6-4 26,-6-4 19,-8-4 8,1-5 10,2-6 4,5-1 7,8-7-2,8-6-2,6-9-8,8-5-14,14-13-30,8-6-22,14-2-8,8-3-11,6 1-7,0 3-9,-2 1-11,-8 8-10,-9 4 3,-13 7 2,-7 8 1,-7 6 0,-5 4 0,0 7-1,-1 0 0,0 3 6,0 6 9,0 5 9,-2 6 9,-1 6 2,0 6 11,0 2 6,-1 7 3,1-3 1,0 1 5,6-5-2,6-4 6,6-7 1,8-6-6,4-11-5,-2-6-4,1-6-7,-4-8 1,-3-3-3,0-5-2,-10-8-5,-4 2-4,-7-4-4,-4 2 0,-13-1 0,-4-1-4,-7 2 1,-5 2-8,4 5-9,4 1-37,6 8-46,7 9-51,5 3-64,4 8-117,42 2-650,-37 9 0,6-2 0,1 2 0</inkml:trace>
  <inkml:trace contextRef="#ctx0" brushRef="#br0" timeOffset="26897.8109">1995 6403 1177,'0'0'117,"-3"-2"35,0 2 30,-1 0 31,4 0 23,0 0 11,0 0 1,1 0 3,-1-1 4,3 1-72,6-3-33,13 1-32,14-2-27,20-3-24,13 0-24,17-2-8,7-1-1,7 2-3,-4-4-5,-4 3-4,-11-3-5,-5 2-3,-10-2-2,-9 0-10,-9 3-9,-10 3-21,-13 1-41,-8 2-46,-8 3-42,-6 0-40,-3 0-43,0 0-60,0-3-94,-6 5-89,-3-1 0,-6 2 0,-6 0 0</inkml:trace>
  <inkml:trace contextRef="#ctx0" brushRef="#br0" timeOffset="27576.0352">2154 6789 510,'0'-5'157,"0"-2"64,0 1 37,0-1 5,0 6 4,0 1 3,0 6 15,0 5 11,0 8 2,0 10-97,0 10-55,0 3-64,0 5-37,2 1-4,-1-2-4,1-3-8,4-7-36,3-8-63,3-10-148,4-21-404,1 5 0,7-11 0,2-7 0</inkml:trace>
  <inkml:trace contextRef="#ctx0" brushRef="#br0" timeOffset="27899.8683">2436 6846 1828,'-3'7'163,"-2"5"19,1 4 13,-1 10 2,1 3 4,1 5 5,6 1 4,1-3 6,5-4 2,4-7-122,3-7-28,3-6-12,-2-4-8,-1-8 0,0-7-1,-3-7-5,-2-7-3,1-4-5,-5-1-10,-4-2-32,-3 3-65,0-3-120,-7 0-98,7-4-108,0 5-231,-3 5 0,6 3 0,10 4 0</inkml:trace>
  <inkml:trace contextRef="#ctx0" brushRef="#br0" timeOffset="28419.086">3891 5941 1561,'0'3'128,"0"-1"20,0 1 12,0 2 9,0-5-11,0 0 3,3 3 12,7-3 7,6 0 2,11 0-96,9 1-30,9-1-27,3-4-40,2-1-79,-5-1-108,3-11-380,-19 8 0,-8-1 0,-14 3 0</inkml:trace>
  <inkml:trace contextRef="#ctx0" brushRef="#br0" timeOffset="28665.7711">3968 6086 2006,'0'0'82,"0"0"3,4 0 0,7-2 2,13 2-2,9-3-7,15-2-34,4-4-88,26-8-457,-26 8 0,-5-3 0,-11 0 0</inkml:trace>
  <inkml:trace contextRef="#ctx0" brushRef="#br0" timeOffset="29643.9563">5117 5549 759,'0'0'124,"-1"0"37,-5-1 13,-3 1 18,-6 0 27,-5 0 27,-4 0 13,-4 2 8,-1 5 5,2 0-74,0 4-49,6 5-33,6-1-13,3 2-9,7 1-22,5 2-22,0-1-10,5 5-3,4-1-2,4-2 4,4 1-1,7-2 0,4-5-3,4-1-8,1 1-2,0 1-6,-3 0 0,-1 1-7,-7 3-7,-8 3-4,-6 0 0,-3 3-4,-10 3 2,-4-1-1,-7-3 5,-3-1 10,-6-9 13,2-3 28,0-7 26,2-2 11,2-8 7,5-3 5,-1-8-1,8-6 1,4-7-10,1-3-9,2-4-20,5-3-23,6 4-21,5 2-11,5 4-5,4 3-8,0 6 0,0 1 1,-1 2 2,0 5 1,-7 0 4,-2 1-1,-6 3-1,-6 0-1,-3 6-8,0 0-12,0 2-17,-3 0-30,3 0-28,-3 0-58,0-3-108,0 3-170,3 0-318,0 3 0,6-3 0,3 3 0</inkml:trace>
  <inkml:trace contextRef="#ctx0" brushRef="#br0" timeOffset="29980.0434">5713 5699 1660,'-7'0'104,"-5"0"22,-5 3 21,-2 4 19,-6 5 29,3 3 19,-2 4 14,0 5 7,6 3 2,6 0-72,4 4-24,5-2-19,6-2-24,5-1-14,10 0-36,4-6-20,8-5-35,7-5-48,-1-6-79,0-1-136,6-13-436,-12 3 0,-7-3 0,-1-4 0</inkml:trace>
  <inkml:trace contextRef="#ctx0" brushRef="#br0" timeOffset="31239.6607">5844 5717 1133,'0'0'104,"0"2"11,0-2 7,0 0 8,0-2 10,0 2 18,0 0 20,0 0 16,0 0 15,0 0-82,0 0-10,0 0-10,0 0-6,0 0-10,0 0-12,0 0-21,0 0-19,0 0-18,0 2-12,0 3-1,2 4 4,2 6 7,5 7 4,1 7 4,0 0 3,0 4 5,-3-1 0,-4-5 0,-3-3 3,3-7 11,-3 0 5,0-8-1,0-4 13,4-2 13,-4-1 10,0-2 9,0-5 2,0-5 2,0-4-3,0-8-14,0-7-16,3-6-10,0-7-22,6 1-15,3 0-11,3 9-10,3 7-6,-1 8-3,1 13-4,-3 4-1,4 8 0,0 11 7,-1 3 8,-2 2-3,-7 5-1,0 2 2,-1-4 4,-4-3-2,-3-5 2,1-5 11,-2-6 21,0-2 24,0-5 3,3-1 4,-3-4 1,0-7 0,5-9-3,2-5-2,7-8 2,5-2-9,4 4-23,2 7-29,-1 4-7,-5 10-4,-1 6 0,-5 4-3,2 7-3,-4 6 9,0 6 0,-4 2 3,-4 6 6,0 7 5,-3-3 6,0 1 2,0 1 0,0-1 1,3-4 7,-3-5-7,0-4 2,1-4-6,1-6-5,-2 0 5,0-3 7,0 1 8,0-2 3,0 0 3,0-5 2,1 2 6,-1 0 5,0-2 9,0 0 5,2 0-5,-2 0-10,0 0-11,0 0 2,0 0-6,2 0-2,-2 0-2,0 0-8,0 0-11,0 0-6,0 0-4,0 0-1,0 0-3,0 0-7,0 1-3,0 0-3,0 2-12,0 0-11,0-1-11,0 1-10,0 0-7,0-1-5,0-2-3,0 0-8,0 3-17,0-3-11,0 1-12,0-1-10,0 3-14,0-3-11,0 4-21,0 0-33,0-4-55,0 1-123,0-13-338,-2 12 0,-1 0 0,0-4 0</inkml:trace>
  <inkml:trace contextRef="#ctx0" brushRef="#br0" timeOffset="32736.7398">8257 4088 871,'0'0'17,"0"0"17,0 3 28,0 4 15,0 2 18,0 6 14,0 8 18,0 3 24,1 5 25,2 6 15,2 6 1,2 10-12,1 10-26,-2 5-10,0 11-16,0 7-12,-1 8-15,3 6-14,0 0-15,1 4-12,-3 2 2,0 5 10,-2 2 6,-2 7 12,-2 7 6,-3 8 6,1-2-1,-1 8-9,-1 3-3,1-1-5,3-2-15,0 1-10,0-3-9,4-4-12,-4-4 0,2-1 13,1-4 15,-2-2 7,-1-4 5,2 1 8,-2 0 12,0 0 2,-2 0 2,-1-2-2,-1-5-8,-5-6-24,0-2-10,-2-9-3,1-9-2,-2-4-7,1-14-6,-1-11-2,1-9 2,0-8-2,3-6 0,2-9 1,0-8-4,3-5-13,1-4-38,-2-5-77,4-5-110,0-9-213,0-40-574,0 15 0,0-17 0,0-24 0</inkml:trace>
  <inkml:trace contextRef="#ctx0" brushRef="#br0" timeOffset="33571.9802">9320 4734 1860,'-3'-12'96,"-1"-5"26,-1 0 22,-2-3 17,3 4 15,2 6 13,-1-1 7,0 3 8,3 4 2,0 1-78,0 0-20,0 3-21,0 0-8,3 3 13,2 11 6,5 7 3,2 11-2,-1 15-2,3 5-3,-7 4 1,-4-2 0,0-1 0,-3-10-15,0-4-32,0-10-45,0-7-58,3-9-65,7-5-194,-2-18-538,4 8 0,0-7 0,3-6 0</inkml:trace>
  <inkml:trace contextRef="#ctx0" brushRef="#br0" timeOffset="33892.8778">9626 4671 2609,'0'-5'69,"0"4"36,0 4 26,0 5 21,0 7 19,-5 14 14,-5 5 5,-8 4 2,-3 3 3,-2 1-62,-3-6-3,6-2-39,9-9-26,2-7-17,5-6-20,4-4-7,6-5-4,9-1-1,8-2-5,11 0-15,6-2-52,10 2-58,-2 0-122,13-8-215,-12 1-288,-1-3 0,-7-5 0,-5-3 0</inkml:trace>
  <inkml:trace contextRef="#ctx0" brushRef="#br0" timeOffset="34290.0815">10011 4712 2590,'-13'-7'68,"-2"2"12,-6 3 6,-3 4 14,8 7 10,2 8 14,6 3 5,5 2 2,3 2 3,3-2-67,5-3-8,3-2-9,0 0-4,4-8-10,-1-4-8,2-4-11,2-2-6,0-8-7,0-5-5,3-3-4,-4-7-4,-4-3-9,1 3-6,-8 7-19,-3 2-40,-2 8-2,1 5 4,-2 3 1,0 7-10,0 1-27,1 2-70,7 1-75,5 2-13,14-2-227,-1 1 0,5-1 0</inkml:trace>
  <inkml:trace contextRef="#ctx0" brushRef="#br0" timeOffset="34827.6217">10345 4703 2650,'-3'0'107,"2"0"13,-3 5 10,2 2 3,0 0 4,4 5 4,4 0 5,1-4 2,4-1 2,2-2-74,2-5-28,5-3-13,1-2-7,-4-3-1,0-3-7,-3-5-5,-1 1-6,-6 1-3,-1 3-6,-3 4-10,-3 2-1,0 5 6,0 5-1,1 7 0,5 7 4,5 10 2,-2 10 7,3 7 35,3 7 32,-4 3 31,-1 0 12,-4 3 22,-5-7 25,-7-4 35,-12-7 76,-10-6 71,-8-6 55,-15-6-37,-6-5-26,-4-10-22,3-3-16,3-4-47,9-3-134,10-6-133,8-1-150,12-2-174,10-5-189,22-6-279,-2-1-353,15-5 0,7-9 0,15-10 0</inkml:trace>
  <inkml:trace contextRef="#ctx0" brushRef="#br0" timeOffset="35741.3204">11969 4300 1226,'0'-7'106,"0"0"15,2 1 15,-2 0 48,0 7 24,1 12 10,5 10 10,-2 9 3,6 14-1,-1 11-73,-1 4-32,-1 2-21,-4-5-15,-3-9-50,0-9-25,1-7-3,-2-15-28,2-11-59,-2-2-39,1-10-21,-3-9-7,-2-4 4,-4-5 1,-1-6 20,-6-1 33,0 5 50,4 5 48,2 5 68,5 5 41,3 6 22,2 2 23,7 1 8,6 1 3,5 0-17,12 1-30,9 2-54,2 1-28,-2 5-8,-4 3 1,-10 0 6,-7 5 0,-7 3 3,-8 1 6,-3 1 2,1 0 4,2-3 13,6-2 14,3-5 8,6-5 4,4-4 0,2-6-14,1-6-8,4-6-7,-5-3 1,-8-8 1,-1-5-12,-9 2-17,-9-3-11,-6 6-12,-7 0-10,-4 6-21,-3 8-60,3 8-102,3 1-224,3 8-512,7 0 0,7 2 0</inkml:trace>
  <inkml:trace contextRef="#ctx0" brushRef="#br0" timeOffset="39343.6044">13900 4153 1195,'0'6'37,"0"3"19,1 8 29,1 8 21,4 6 20,-3 5 11,4 5 14,-1-2 8,-3 2 7,-1-4-15,-1-2-16,2-3-20,-1-4-27,-1-8-13,-1-5 13,3-7 38,-3-4 2,3-2-8,1-5-6,3-6-2,-3-5 0,1-9-1,-2-12-2,-2-8-8,1-9-38,0-3-51,4 2-21,4 7-6,1 10-11,3 11-2,5 13-4,-1 6-3,0 5-9,3 6-7,-5 6-5,-1 3-2,-1 7 2,-11 7 4,-2-1 18,-5 4 7,-6 0 9,-7-5 7,0 0 15,1-6 13,4-3 17,3-5 17,9-6 18,0-4 29,0 1 15,0-3 5,0 0-2,3 0-5,3 0-2,4 0-8,5 0-9,6 0-15,5 3-16,4 4-38,1 3-37,-2 4-27,-5 1-14,-1 0-2,-4 2 0,-3 0 1,-6 1-1,-1 0 7,-3 1 7,-4 2 28,-1 1 38,-1-1 47,-3 4 50,-6-2 37,-4 0 36,-7 0 93,-7-5 90,-9 2 32,-3-4-7,-7-2-18,-2-3-23,1-6-33,7 0-39,4-4-36,10-1-37,8-1-92,6-1-89,9-1-34,0 3 0,2-3 0,1 1-84,0 2-111,0-3-34,0 2-30,0-3-45,0 0-64,0-1-72,1 1-106,2-2-183,-3 0-278,2 1 0,-1-1 0,1 1 0</inkml:trace>
  <inkml:trace contextRef="#ctx0" brushRef="#br0" timeOffset="41168.7395">10693 6017 1472,'0'-2'96,"2"-1"9,-2 0 6,1 1 12,-2 2 9,2 0 10,-1 0 7,0 0 19,0 0 24,0 0-70,0 10 11,-3 5 2,-5 6-1,-5 13-8,-7 6-9,-2 3-8,2-2-5,4-3-16,6-4-19,7-8-6,5-10-14,9-5-7,11-9-1,13 1-2,16-8-1,12-3-2,5-4-22,0 0-68,-2-4-134,-14-6-593,-12 9 0,-15 2 0,-13 1 0</inkml:trace>
  <inkml:trace contextRef="#ctx0" brushRef="#br0" timeOffset="41397.6832">11053 6007 1662,'-3'0'114,"1"7"8,-3 3 26,4 13 15,-2 5 10,3 13 3,0 9 3,0 1 0,3 2 1,3-2-105,5-2-78,5-9-110,10-15-498,-4-1 0,2-12 0</inkml:trace>
  <inkml:trace contextRef="#ctx0" brushRef="#br0" timeOffset="41771.6336">11330 6092 1876,'0'0'51,"0"4"45,0 3 39,0 6 26,0 7 21,1 11 8,2 1 4,6 3 6,-2-3 8,9-1-11,2-7-27,-1-7-35,5-5-31,-1-8-25,0-8-18,-1-8-8,4-4-3,-4-4-2,-6-7-13,-1 1-10,-9-1-17,-4 3-32,-7 0-26,-7 2-11,-3 3-4,-7 8-4,-6 5-44,3 6-125,-2 2-489,-2 13 0,4 4 0,-5 3 0</inkml:trace>
  <inkml:trace contextRef="#ctx0" brushRef="#br0" timeOffset="42122.6784">10570 6738 2722,'10'0'24,"7"-3"3,19 3 1,15-1 3,21-3 2,15-2 0,14-2 0,3 0 0,2-1-1,-1-1-51,-7 0-124,-10-16-423,-11 18 0,-23 1 0,-18 2 0</inkml:trace>
  <inkml:trace contextRef="#ctx0" brushRef="#br0" timeOffset="42458.6619">10976 6976 2238,'0'3'98,"1"5"14,-1 9 19,2 10 3,-4 10 4,2 7 3,2 9 0,-2 1 2,0-3-1,0-6-68,0-4-28,0-11-25,0-8-68,20-10-281,-7-8-308,11-8 0,6-12 0,11-10 0</inkml:trace>
  <inkml:trace contextRef="#ctx0" brushRef="#br0" timeOffset="42731.8174">11233 7128 2066,'-6'21'141,"0"5"5,3 10 2,-1 6 5,11-9 3,7-6 4,5-1 3,2-9 13,10-6 3,-3-11-128,-1-5-10,2-10-7,-4-4-6,-4-10-36,-7-5-48,-6-3-100,-4-10-155,-8 0-311,-4 3 0,-4 4 0,4 8 0</inkml:trace>
  <inkml:trace contextRef="#ctx0" brushRef="#br0" timeOffset="43112.7153">12250 6420 2620,'0'0'99,"0"0"14,0 0 11,0 0 13,0 0 10,2 0 4,7 0 2,8 0 1,8-2-2,10 0-84,4 2-53,-5-3-102,-1-1-193,-12-5-433,-4 5 0,-9-1 0,-3 0 0</inkml:trace>
  <inkml:trace contextRef="#ctx0" brushRef="#br0" timeOffset="43277.901">12374 6545 1542,'0'11'49,"0"3"8,3 1 5,9-1-2,7-9-32,13-5-106,9-8-266,10 2 0,1-3 0</inkml:trace>
  <inkml:trace contextRef="#ctx0" brushRef="#br0" timeOffset="43662.2064">13441 6216 566,'0'-9'63,"0"2"66,-2 2 52,2-2 46,0 5 26,0 4 9,-1-2 35,-1 0 33,-1 5 17,-4 5-14,1 11-34,-7 4-64,2 8-53,-3 2-41,5 2-28,0-5-4,6-2-31,5-8-29,12-6-15,12-4-9,9-8-10,8-2-7,13-2-36,-3-1-74,1-4-144,-1-36-534,-13 30 0,-5-6 0</inkml:trace>
  <inkml:trace contextRef="#ctx0" brushRef="#br0" timeOffset="43903.4467">13734 6210 2092,'0'0'97,"0"6"16,0 3 5,0 11 6,0 5 0,0 14 1,0 4 2,0 2-16,3 4-40,0-5-138,9-9-191,-3-1-297,9-10 0,5-11 0,5-5 0</inkml:trace>
  <inkml:trace contextRef="#ctx0" brushRef="#br0" timeOffset="44156.8038">14071 6311 2414,'-13'-5'48,"-7"1"3,-3 1 2,-2 4 1,6 8 3,5 8 1,-3 5 4,13 2 0,2 7 5,4-4-41,5 4-6,7-6-2,3-4-4,7-6-19,4-3-43,4-8-79,-1-6-90,9-5-304,-10-4 0,-6-3 0,-5-4 0</inkml:trace>
  <inkml:trace contextRef="#ctx0" brushRef="#br0" timeOffset="44710.5954">14201 6375 1523,'0'0'48,"0"3"31,0 3 10,0 2 6,3 6 4,1 5 2,1 2 4,2 0 0,1 0 0,-5-2-27,3-4 7,-3-1 28,-3-6 10,1-5-3,1-3 0,-1-5 0,4-5 1,1-10 0,-2-8 1,2-6 0,2 0-31,0 2-58,3 8-17,2 7-4,-2 10-4,0 5-2,3 6-4,-1 8-3,-1 4 1,3 0-1,-4 2 5,-4 2-1,-3-5-2,0-3 5,-1-2 21,-3-6 24,3-4 2,3-2 2,3-3 3,7-11 0,3-6-1,5-3 2,3 0-3,0-3-6,-5 11-24,-3 7-24,-5 5-2,-4 5-4,-1 6-4,-4 6-2,-2 2-1,0 2-3,0 2-3,-1 2-26,0-2-27,-1 0-31,1-3-86,4-4-162,-2-11-353,3 7 0,0-2 0,3-9 0</inkml:trace>
  <inkml:trace contextRef="#ctx0" brushRef="#br0" timeOffset="46009.7835">17454 4066 1678,'0'-4'120,"0"-1"37,0 0 14,0-1 13,0-1 9,0 5-1,0-3-3,0 3-5,2 2 19,-1 4-65,2 8-29,0 8-31,3 13-7,3 16-10,-4 13 15,-1 12 16,1 16 8,-1 6 11,1 18-18,1 9-14,3 8 2,6 9-12,-2 5-3,3-1-4,2 0-19,-6-1-13,-1-2-1,-1-6 0,-1-4 11,4-3 2,2-1-2,2-5 11,4-1 3,-3-5 11,1-7 5,-3-7 7,-5-4-1,-4-7-2,-4-9-8,-6-7-3,-4-12-10,4-12-8,-4-15-8,6-8-26,-4-11-47,4-11-52,-1-3-53,2-7-74,0-7-145,0-18-582,0 2 0,0-10 0,0-13 0</inkml:trace>
  <inkml:trace contextRef="#ctx0" brushRef="#br0" timeOffset="48018.5733">18733 4180 1152,'0'0'82,"-1"0"26,-1 0 36,1-2 39,-1-1 32,1 3 27,1-5 17,1 3 6,-2 1-1,1 0-67,0-1-2,1 5 1,2 8-20,3 8-36,0 19-27,2 9-24,1 10-15,-3 7-4,-5-6 1,2-7 2,-3-7-13,0-7-28,0-11-13,0-9 20,2-8 27,-2-3 2,0-5 0,0-5 0,2-6 2,-2-5 1,-2-7-5,0-9 5,2-9-7,-1-6-24,-1-11-35,13-2-7,4 2-1,7 6-3,7 9-3,1 16-2,-4 12 0,-4 9-4,-5 7 3,-2 8 2,-5 5 2,-5 5-2,-4 5 0,-4 4 4,-7 1 3,-1 1 4,-2 2 2,-5-1 0,3-7-1,-2-1 0,10-9 4,2-4 2,3-6-6,2-1-8,2-3 7,4-1-4,6 0 0,6 0 0,8 0 1,2 2 4,2 0-4,-4 5 0,-3 6 4,-7 2 6,-7 2-8,-6 7 2,0 3-2,-12 0 1,-3 5-1,-10-1 0,-5-5-2,-7-2 1,0-6 4,1-7-5,1-6-19,9-5-74,6-5-104,17-7-271,0-11-376,13-8 0,17-10 0,20-7 0</inkml:trace>
  <inkml:trace contextRef="#ctx0" brushRef="#br0" timeOffset="48330.8897">19224 4430 2523,'-2'0'121,"-1"2"27,-1 7 19,2 6 18,1 7 6,1 1 8,1 6 1,4-3 4,1 0 5,6-7-72,1-4-27,7-6-9,-2-4-13,5-5-14,-2-5-4,-5-7-9,1-5 1,-5-7-9,-5-7-18,-5-6-33,-2-1-57,-2-1-49,-4 1-45,5 6-147,23 3-571,-22 12 0,3 9 0,4 5 0</inkml:trace>
  <inkml:trace contextRef="#ctx0" brushRef="#br0" timeOffset="48697.6172">19598 4314 2456,'-11'3'142,"-5"5"19,-3 1 10,-7 2 4,5 8 0,3 1 2,6 2 4,6-3 2,5 2 0,5-4-101,11 0-35,0-5-19,6-2-9,9 0-6,-4 2-20,-1 0-4,-8 0-12,0 0-3,-8 2 0,-5 2-3,-2-1-6,-7-1-2,-5 3 0,-13 1-4,-4-1 16,-9-5-9,-3-2-24,4-6-73,12-4-210,6-6-325,11-6 0,6-6 0,14-6 0</inkml:trace>
  <inkml:trace contextRef="#ctx0" brushRef="#br0" timeOffset="49083.9261">19878 4395 2005,'-7'0'157,"-8"0"24,-6 3 15,-2 5 6,-2 3 4,5 9 3,5 4 1,8 0 2,5 1 2,4-1-125,8-3-30,2-6-20,4-5-16,3-3-2,3-4-2,-1-6-3,-1-4-1,-1-3-2,-1-5-1,-5-2 0,-4-5-3,-5 5-8,-1 3-11,-3 9-2,0 3-2,0 4 0,0 10 0,1 5-15,4 2-41,1 8-77,3-2-117,5-18-445,1 22 0,9-7 0,10-1 0</inkml:trace>
  <inkml:trace contextRef="#ctx0" brushRef="#br0" timeOffset="49923.7836">21776 4068 1343,'-1'-9'157,"-1"-3"8,1 4-4,1-1 3,0 4 9,0 12 17,0 11 15,3 8 6,4 16-1,2 17-116,3 3-37,1 3-5,-2 2 4,-3-9-1,-7-12-9,2-8-14,-3-10-13,-3-10-13,6-7-26,-6-9-29,3-4-19,-3-9-8,-3-7-2,-5-7 2,-2-6 11,-1 1 27,1-1 17,2 10 16,5 7 27,3 5 31,2 6 31,1 1 38,4 2 17,9-1 5,9 1 8,13-6-24,11 4-20,4-1-9,-2 1 0,-10 2-3,-8 7-13,-14 2-30,-7 3-14,-2 5-7,-6 7-20,-1-2-3,0-1 0,0 1 0,2-8 4,2-2 2,3-6-3,9-3 2,3-6 0,5-3-2,4-6 3,-5-5-6,0-6-14,-8-11-8,-8-1-15,-8-5-10,-5 5-3,-9 6-3,-4 8-9,-6 13-39,1 8-59,3 7-103,15-1-501,-6 7 0,8 2 0,4-3 0</inkml:trace>
  <inkml:trace contextRef="#ctx0" brushRef="#br0" timeOffset="50561.6892">22717 4275 1965,'0'-1'105,"0"1"12,0 0 22,0 3 14,0 5 8,1 9 1,3 6 3,-1 4 1,0 4 2,0-1-101,1-1-3,-3-5-9,-1-5-3,0-5 29,0-6 11,0-6 4,0-4-2,0-4 6,0-7-3,2-6-2,2-8 0,5-6-6,3-5-20,9 2-40,4 7-21,2 5-5,0 13-2,-3 7-9,-4 8-4,-4 7 1,-1 6 0,-8 2 3,1 5-1,-4-2 0,1-2 0,-5-4-1,3-6 8,-3-3 27,0-3 15,1-2-5,4-5 2,2-4 1,4-8 0,10-9-1,0-7 0,4-1-3,-5 0-14,-2 5-36,-3 10-16,-3 10 3,-4 7-13,-1 10-16,1 7-9,-2 2-3,-2 6-2,5 6-27,1-2-40,4-2-83,5-4-174,0-5-303,4-3 0,2-8 0,5-7 0</inkml:trace>
  <inkml:trace contextRef="#ctx0" brushRef="#br0" timeOffset="51231.7314">23368 4066 1084,'-3'-25'229,"0"-4"27,-1 1 0,1-1 0,3 17 4,0 14 3,3 8 7,7 15 5,1 8 0,7 13-171,-2 13-57,4 3-25,-5-1 0,1-6 1,-2-2-2,-4-9-5,0-8-5,-3-9-1,-5-10 7,3-6 0,-2-8 1,4-6-1,-1-8-2,6-6-1,1-1 0,4-2 0,-1 5-2,1 7-4,-2 4-8,-3 6 0,1 8 2,-5 0-2,-2 7 1,1 2 3,-7 2 14,0 1 37,-7-2 38,-2 1 36,-10 1 41,-11-1 26,-13 2 29,-6-3 95,-6-2 81,-2-5 30,5-8-15,2-1-37,9-2-37,11-4-36,11 2-41,8 0-27,10 0-30,1 0-94,0 0-82,0 0-32,0 0 0,0 0 0,0 0 0,0 0 0,0 0 0,0 0 0,0 0 0,0 0 0,0 2-55,-2-1-94,2 2-100,0 0-83,0 3-99,-2-4-113,29 1-742,-28-3 0,-4 3 0,-6-6 0</inkml:trace>
  <inkml:trace contextRef="#ctx0" brushRef="#br0" timeOffset="52255.5344">19715 5836 1846,'-10'4'148,"3"1"24,-4 1 32,-1 0 29,6-4 39,3-2 33,2-2 34,2 2 9,-1 0 5,0-3-113,3-3-33,8-6-20,5-2-33,10-6-29,7 0-37,3 1-35,3 6-34,2 5-8,-5 4-6,-1 10 2,-7 6 0,-2 11-4,-10 9 2,-7 7 3,-6 5-2,-8 6 1,-9-2 2,-10-2-3,-11-2 7,-4-4-1,-4-6 8,-1-9 3,7-6 4,9-8 7,9-5 1,6-6 2,10-4-2,2-6-1,8-2-8,10-1-11,13-3-19,9 6-15,13 0-42,6 7-63,1 0-71,-2 3-83,3 0-146,-7-14-490,-8 14 0,-5-1 0,-8-4 0</inkml:trace>
  <inkml:trace contextRef="#ctx0" brushRef="#br0" timeOffset="52623.5899">20331 5973 3067,'-3'5'70,"0"4"11,2 4 12,1 5 4,9 0 3,5 1 1,6 0 1,6-6 2,6-1 2,-7-8-56,-2 0-10,-1-7-11,-4-2-9,-2-8-6,-3-3-8,-5-5-5,-4-4-4,-7-4-7,-6 2-5,-9-4-2,0 5-3,-5 6-9,1 8-18,4 4-31,4 13-70,10 2-142,1-8-394,-1 12 0,8 1 0,2 0 0</inkml:trace>
  <inkml:trace contextRef="#ctx0" brushRef="#br0" timeOffset="54281.986">20732 5688 1957,'0'-1'99,"0"-2"31,0-1 16,0 2 6,0-3 3,0 5 2,0 0 0,0 0 0,0-2 1,0 4-68,0-4-24,0 2-25,0 0-9,0 0-3,0 0-2,0-1 0,0 0-1,0-1 1,0 1-2,0-2-3,0 3-14,0 0-18,0 0-10,0 0-6,0 0-1,0 0 0,0 0-9,0 0-32,0 0-57,0 1-71,1 1-106,-1-5-268,3 6 0,-3 0 0,3 3 0</inkml:trace>
  <inkml:trace contextRef="#ctx0" brushRef="#br0" timeOffset="55098.9958">19749 6336 1581,'-9'0'72,"-2"0"30,-3 0 40,1 0 35,4 0 35,5 0 25,-2 0 8,6 0 1,0 0 4,2 0-41,6 0-20,7 0-25,13-1-32,9 1-28,16-2-34,5 0-24,10-3-5,10 1-2,8-2-3,7-1-4,5-5-6,5 0-7,-7 0-9,-12 0-19,-15 2-32,-20 5-38,-24 4-23,-13 1-60,-8 0-98,6 0-485,-15 0 0,-4 1 0,0 2 0</inkml:trace>
  <inkml:trace contextRef="#ctx0" brushRef="#br0" timeOffset="55442.9153">20057 6529 1378,'-1'-4'163,"1"4"0,-2 0-1,2 0 5,0 7 15,2 0 13,-1 10 3,2 9 2,4 9 2,-4 7-142,0 2-20,-2 2 1,-2 1-1,1-5-5,-3-2-17,0-11-38,-1-3-114,8-16-484,-4-5 0,7-5 0</inkml:trace>
  <inkml:trace contextRef="#ctx0" brushRef="#br0" timeOffset="55908.4758">20331 6684 2067,'-7'8'126,"-4"5"15,-1 5 6,2 4 4,5 4 3,4 1 3,5-2 2,8-2 2,7-4 6,3-6-78,0-10-12,-1 0-6,-2-7-3,-1-3 0,-2-5-5,2-7-1,-4-6 0,-4-1-2,-4-3-5,-6-3-17,-3 1-19,-7-3-8,-2 5-2,-2 3-6,-5 8 4,-1 4-3,3 9-4,3 2 0,1 3-2,6 0 0,0 0 0,7 0-1,0 0-3,0 3-3,0 1-23,0 1-21,0-2-40,0 4-77,7-7-159,-3 1-370,6-1 0,7-1 0</inkml:trace>
  <inkml:trace contextRef="#ctx0" brushRef="#br0" timeOffset="56452.5656">21356 6003 1301,'0'0'69,"0"0"43,0 1 65,0 2 26,0 1 15,0 0 17,0 0 20,0-2 23,1 1 35,6-3-21,6 0-20,13 0-40,12-5-63,16 0-25,10-5-17,11 1-16,-5-1-22,-5 0-36,-18 7-88,-16-1-57,-15 4-52,-7 0-122,19 0-556,-27 0 0,-2 0 0,-4 0 0</inkml:trace>
  <inkml:trace contextRef="#ctx0" brushRef="#br0" timeOffset="56685.45">21481 6178 2720,'0'1'108,"0"1"2,4-1 2,4 1 1,11-1 1,9-4-1,14-1-7,7-3-37,10-3-103,18-6-672,-23 4 0,-9 3 0,-10-2 0</inkml:trace>
  <inkml:trace contextRef="#ctx0" brushRef="#br0" timeOffset="57424.6827">22388 5833 1954,'-7'0'58,"-1"0"36,2 0 51,-1 0 17,5-1 6,0-1 6,6-5 17,2 0 4,8-3 4,6-2-36,11-3-23,6 3-35,5 0-50,-3 1-20,-4 8-4,-3 0-8,-8 7-15,-7 7-2,-7 9-4,-6 6 2,-2 7 0,-8 6 2,-8 1 1,-10-2 6,-3 3 3,-9-7 9,3-1 4,5-8 3,8-8 7,8-3 16,7-7 11,5-5-2,3-2-2,9-2-3,5-5-4,8 1-5,12-5-8,6-3-5,1 2-6,-1 5-17,-4 2-14,-7 4-11,-5 4-36,-3 4-24,-7 1-27,-2-1-61,-1 3-109,6-6-524,-6 3 0,-1-6 0,1-1 0</inkml:trace>
  <inkml:trace contextRef="#ctx0" brushRef="#br0" timeOffset="57752.6327">23135 5726 1493,'-8'0'126,"-2"0"33,-8 5 21,-3 6 13,-5 3 7,3 9 1,2 9 2,2-1 2,11 1 2,2-3-94,9 0-30,7-4-32,3-2-23,1-3-21,6-5-41,4-6-67,1-4-157,3-6-353,1-3 0,0-5 0,2-6 0</inkml:trace>
  <inkml:trace contextRef="#ctx0" brushRef="#br0" timeOffset="58640.8883">23347 5813 1912,'-4'0'92,"0"0"4,-2 5 11,3 2 8,3 10 3,0 5 3,0 5 0,0 2-1,3 0-1,-3-5-75,3 0-17,0-4-4,-3-8-8,0-5-3,0 0 0,0-4-1,0-2 1,0-2 2,0-4 1,0-4 1,0-8 0,4-3 1,-1-7-5,3-4-5,7 2-4,4 4-1,8 3-2,-2 8-2,2 5-1,-2 7 2,-3 3-3,-3 7 1,-3 1 1,-5 6 1,-1 2 2,-7 5-1,-1-1 1,0-1 2,0-1 0,0-4 15,0-6 36,0-4 4,2-3 4,-2-4 5,3-3 10,1-7 8,5-2 5,3-6 0,3-6 1,3-1-17,-1 2-32,2 2-7,-1 6-1,-5 7-8,-3 0-12,0 6-7,0 2-4,-1 2-1,0 4 3,-3 6 6,-3 4 5,0 6 10,-2 4 2,-1 2 3,0 2 1,3-2 1,2-2 0,-2-2-1,0-3 0,1-5-8,2-1-7,-6-4-7,0-4-3,3-1 3,-3-3 0,-3-1 1,6 0-3,-3 2-4,0-2-2,0 0-2,0 0-4,0 0-5,0 0-2,0 0-5,0 0-1,0 0-1,0 0-4,0 0-2,0 0-10,0 0-8,0 0-21,0 0-39,0 0-69,0 0-72,6 0-143,-2 0-278,-4 3 0,0-3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3:33:15.429"/>
    </inkml:context>
    <inkml:brush xml:id="br0">
      <inkml:brushProperty name="width" value="0.05292" units="cm"/>
      <inkml:brushProperty name="height" value="0.05292" units="cm"/>
      <inkml:brushProperty name="color" value="#FF0000"/>
    </inkml:brush>
  </inkml:definitions>
  <inkml:trace contextRef="#ctx0" brushRef="#br0">18560 9169 1182,'-1'-6'18,"-2"0"14,0-2 17,-2-1 24,2 0 29,-2 4 22,2-2 15,3 2 10,-3-2 1,3 3-10,0 2-9,3 0-18,-3 2-12,-3 3-16,6 9-19,-3 11-17,-3 20-10,-1 21-8,-3 22 0,-1 12 1,-1 6 0,3-1 3,3-12-6,0-11-1,2-18 22,-1-15 21,-3-13 22,2-12 42,2-11 12,-2-7 2,0-10 6,0-9 1,-1-18 2,-3-9-4,7-13-33,-3-9-29,3-10-27,0-4-48,0-4-12,7 0-8,0 6-3,2 13-2,3 15-9,1 12-2,0 17 2,1 12 2,2 4 1,8 6 3,3 11-2,4 10 4,6 5 1,0 14 4,4 9 7,-4 8 2,-4 1-4,-2 7 4,-9-1-1,-10-8-3,-9-2 3,0-6 2,-9 0-1,-5-8-1,-9-2-2,-11-4 2,-12-1 2,-10-7-1,-7-2 1,-3-8-1,-1-7-4,7-8-11,8-1-31,17-6-47,15-5-61,10-2-79,17-7-125,15-15-363,0 3 0,9-2 0,9-4 0</inkml:trace>
  <inkml:trace contextRef="#ctx0" brushRef="#br0" timeOffset="252.982">19148 9549 1533,'2'0'71,"-2"0"5,2 3 8,1 9 2,-3 9 3,1 13 0,1 8 1,-2 4-2,-2 3-4,4-7-94,1-7-48,4-8-118,0-18-233,3 5 0,2-9 0,4-7 0</inkml:trace>
  <inkml:trace contextRef="#ctx0" brushRef="#br0" timeOffset="613.0364">19556 9525 975,'-13'0'77,"-8"1"9,-8 5 6,-5 8 6,0 1 7,6 7 1,8 3 6,11-2 15,5-5 13,13-2-57,9-3 3,7-2-7,7-1-4,9-2-6,-1 0-5,-1 3-3,-6 5-5,-11 0-15,-7 3-13,-11 5-7,-8 3-22,-14 1 5,-8 2-2,-13-1-11,-8 0-16,-6-5-20,4-10-34,7-10-68,10-10-94,10-11-167,14-7 0,10-8 0</inkml:trace>
  <inkml:trace contextRef="#ctx0" brushRef="#br0" timeOffset="899.9057">19835 9249 1004,'0'-7'103,"2"5"4,3 0 18,-2 13 19,3 13 9,-3 22 3,0 20 1,-3 21 1,-1 9-1,-4 4-109,5 1-3,-6-10-9,5-17-20,1-14-19,-2-19-9,1-19-83,2-14-97,-1-12-229,-10-7 0,2-13 0,1-12 0</inkml:trace>
  <inkml:trace contextRef="#ctx0" brushRef="#br0" timeOffset="1432.6892">19695 9750 772,'-5'-7'58,"2"2"26,-1 2 24,2-1 14,11 1 6,9 4 7,19 1 2,17-4 2,18-2 0,9 0-55,-3-2-6,-5 1-26,-16-3-31,-18 3-36,-16 1-15,-14 1-2,-11 2 5,-8 1 22,-10 4 35,-4 5 28,-14 8 17,-7 8 13,-4 8 15,5 3 22,14-5 12,7 1 10,19-8 3,8-9-11,22-11-27,7-4-14,13-11-10,12-7-12,5-8-5,-10-1-1,-4 0-2,-16 2-13,-10 2-12,-10 3-11,-6 4-10,-6 5-21,1 3-17,-2 7 1,0 1-2,0 4 0,0 9-2,2 6 1,1 6-2,0 7-2,3 5-34,4-4-13,1 0-8,5-7-35,2-10-39,1-9-57,4-7-84,2-11-233,-1-3 0,-8-5 0,-5-5 0</inkml:trace>
  <inkml:trace contextRef="#ctx0" brushRef="#br0" timeOffset="1850.2458">20542 9669 948,'0'-5'123,"0"-3"-1,0 5 27,3-1 21,0 5 13,5 12 8,-1 9 1,7 7 4,-5 9-2,2 1-108,-1 1-12,-9-7 17,1-7 34,-1-9-3,-2-9-7,-1-4-3,-2-11 0,4-5-1,-3-12 2,-1-5-3,4-14-1,7-6-17,5-4-60,9 7-20,4 7-6,5 10-4,-1 15-6,-5 8 0,-3 10 0,-1 9 0,0 9 2,-3 10-2,-3 8 1,3 5-2,-7 3-1,0-2 0,0-4-8,-1-5-32,1-3-66,-1-12-74,11-12-167,-1-5-274,10-12 0,4-11 0,11-13 0</inkml:trace>
  <inkml:trace contextRef="#ctx0" brushRef="#br0" timeOffset="2064.9528">21174 9572 991,'-18'4'140,"-11"8"34,-4 8 33,-6 11 17,10-1 8,7 11 4,11 4-1,7-6 0,11 3-8,9-7-133,5-4-81,9-11-109,12-10-140,4-11-299,-2-2 0,1-10 0,-6-4 0</inkml:trace>
  <inkml:trace contextRef="#ctx0" brushRef="#br0" timeOffset="2383.0285">21309 9707 1612,'0'0'109,"-3"0"16,3 0 21,3 0 12,7 0 6,8 0 1,5-1 2,9-4 0,4-2 2,-3-5-85,-5-3-24,-9-2-21,-11 2-27,-10-2-17,-11 3-3,-9 2 0,-8 3-1,-5 4 1,-5 10 0,1 7 3,3 10 4,7 4 2,16 8 7,7 3-1,25 1-46,24-4-117,27-5-433,18 5 0,24-9 0,18-9 0</inkml:trace>
  <inkml:trace contextRef="#ctx0" brushRef="#br0" timeOffset="2738.0695">23011 9689 744,'5'-4'68,"7"1"29,3 2 24,12-2 13,6 3 7,8 0 4,10 1 0,5-2 3,2 1 0,3 0-55,-7 0-25,-6 0-67,-5 0-148,-9-6-234,-16 6 0,-8 0 0,-7-2 0</inkml:trace>
  <inkml:trace contextRef="#ctx0" brushRef="#br0" timeOffset="2935.2606">23114 10009 2152,'0'0'121,"4"2"6,8-2 1,15-2 1,16-1 1,18-4-8,14-6-37,5 1-63,9-5-113,2-1-494,-12 7 0,-13 2 0</inkml:trace>
  <inkml:trace contextRef="#ctx0" brushRef="#br0" timeOffset="3493.6398">24951 9479 1587,'-15'-2'71,"-9"1"17,-15 1 20,-11 1 15,-4 5 1,-6 8 2,4 3-1,11 6 1,9 4-1,16 3-49,14-3-21,9-5-15,3-2-14,14-6-12,3-6-3,7 0 0,10-2 1,2 1-1,2 1-22,-2 1-26,-3 3-24,-9 1-23,-9 3-13,-10 1-4,-8 0 3,-9-1-2,-6 1 2,-12-4 0,-8 3 20,-6-2 10,-5-3-54,2-6-40,4-1-166,6-2 0,12-8 0,15-6 0</inkml:trace>
  <inkml:trace contextRef="#ctx0" brushRef="#br0" timeOffset="3992.2454">25105 9629 1060,'-3'10'68,"1"7"4,1 10 0,-2 13 0,9 6 0,-2 8 0,2 5 1,0-1-1,5-4 2,-4-1-54,-1-10-15,-4-8-3,0-8 2,-2-5 8,0-10 0,0-5-1,-2-7 1,-3-8 0,2-11 0,-1-15 14,1-14 18,4-18 23,5-9 14,5-6 6,2 4 17,4 10 13,3 12 6,2 11 3,-1 13-4,3 11-10,0 9-21,6 6-22,-3 9-18,-3 4-13,-10 9-16,-6 6-12,-13 8-7,-12-1-19,-14 4-46,-9-2-76,-3-5-65,2-8-29,14-6-63,21-7-136,2-6 0,17-9 0,14-6 0</inkml:trace>
  <inkml:trace contextRef="#ctx0" brushRef="#br0" timeOffset="4318.4279">25523 9621 500,'0'0'110,"0"0"18,1 1 20,6 1 21,3-2 20,10 0 10,5 2 4,11-4-1,2-7 3,4-2-96,-6-3-17,-9-2-18,-13-1-27,-8 2-22,-9 1-21,-11 1-10,-7 6-2,-6 2 0,-12 3 0,3 9 0,-6 7 4,10 6 1,9 2 6,10 4 3,9 2 2,11-2-3,13-1-59,10-2-132,6-14-242,9 8 0,0-4 0,-1-6 0</inkml:trace>
  <inkml:trace contextRef="#ctx0" brushRef="#br0" timeOffset="4684.0776">25910 9627 1008,'6'-1'47,"1"-1"2,7 2 0,7-5 2,8 0 0,4-2-2,3-5 1,1 2 1,-11-3-6,-10 2-45,-11-1-1,-8 3 2,-12 1 0,-8-2-1,-4 3 2,-9 4 5,1 2 15,1 5 20,8 7 8,8 7 10,11 2 2,4 9-1,4 2-7,8-2-27,9 0-19,8-4-36,11-8-46,13-8-69,21-7-177,-17-1 0,2-6 0,-4-8 0</inkml:trace>
  <inkml:trace contextRef="#ctx0" brushRef="#br0" timeOffset="5059.6726">26409 9167 665,'0'-21'202,"0"1"-2,0-1 14,0 5 10,0 16 4,0 25 0,0 14-1,3 17 0,4 13 2,4 9-144,5-1-58,3-7 1,2-9-15,-6-6-9,-4-11-7,-2-10-16,-8-10 3,1-9 5,-4-7-24,-2-5-26,-7-7-35,-1-10-6,-7-8-2,-4-4 0,-3-5 3,1 8 25,-2 11 7,-3 12-1,-2 12 24,5 12 23,3 8 16,13 0-115,8 1-225,15 8 0,14-3 0,7-9 0</inkml:trace>
  <inkml:trace contextRef="#ctx0" brushRef="#br0" timeOffset="5423.4183">27028 9422 400,'0'0'-37,"-5"0"8,-2 0 38,1 0 41,3 0 19,1 0 46,5 1 21,8 4 10,11 6 3,8 4 42,16 8-2,8 6-26,5 4-82,-1-3-97,-2 3-83,-11-8-204,-13 4 0,-11-8 0,-12-4 0</inkml:trace>
  <inkml:trace contextRef="#ctx0" brushRef="#br0" timeOffset="5644.8255">27255 9359 936,'-3'3'9,"-2"3"2,-5 8 2,-7 12 0,-2 5-7,-5 12-46,1 4-149,-6 5 0,4-1 0,3-6 0</inkml:trace>
  <inkml:trace contextRef="#ctx0" brushRef="#br0" timeOffset="6201.8471">28000 9056 1647,'0'0'28,"0"4"2,0 7 3,4 10 3,-1 15 0,2 14 4,1 10 1,-1 6 3,-2-2 3,1-1-24,-1-8-4,1-9-3,-1-9-1,4-9 3,0-8 3,5-8-11,3-6-82,15-6-334,-6 0 0,0-9 0,-7-5 0</inkml:trace>
  <inkml:trace contextRef="#ctx0" brushRef="#br0" timeOffset="6452.7319">27887 9358 1238,'0'0'47,"3"0"14,5 0 9,5 0 6,8 0 3,8 0 4,14 0-1,3 0-4,9-7-37,4-3-97,6-7-95,-7 0-178,-12 5 0,-12 4 0,-13 2 0</inkml:trace>
  <inkml:trace contextRef="#ctx0" brushRef="#br0" timeOffset="6736.2944">28439 9287 1406,'0'1'36,"0"8"0,3 4 3,0 7 2,2 6 0,5 5 2,4 1-1,4 2-16,-3-4-58,0-7-106,-6-14-170,-6 8 0,0-9 0</inkml:trace>
  <inkml:trace contextRef="#ctx0" brushRef="#br0" timeOffset="7358.2155">28722 9235 1632,'0'0'26,"0"3"8,2 3 2,1 9 0,6 4 2,3 7-1,9 4 3,0 1 1,3-3 1,-3-3-12,-7-8 0,-8-5 28,-5-5 26,-1-4 8,0-3-3,0 0 4,0-9-4,0-6-1,2-7 0,5-9 18,4-5-10,5 2-32,7 5-25,-2 6-8,3 9-2,0 5-3,0 6 2,1 6 2,3 4-1,-1 7-21,-4 8-4,-6 2-5,-9 4-1,-3-2 3,-4-7 4,-1-4 30,-1-6 42,1-4 14,1-4 4,1-4 4,1-6 0,8-9 4,3-4 0,7-9-1,5-4-13,1 6-32,-7 6-43,-4 10-15,-4 9-4,-7 15-3,-5 14-10,0 8-18,0 6-44,0 8-61,1-1-52,2-5-59,6-12-90,2-6-274,3-6 0,0-11 0,0-4 0</inkml:trace>
  <inkml:trace contextRef="#ctx0" brushRef="#br0" timeOffset="7739.7614">29448 9319 1582,'1'0'110,"5"0"11,1 0 5,6 0 7,6-1 5,7-2 2,13-5 3,-3-1-2,3-5-5,-10-1-122,-8 0-19,-14-2-12,-7-5-4,-7 1 2,-8-4 10,-9 2 13,-12 11 4,-11 6 16,-12 9 25,-1 11 48,0 8 17,4 9 4,17 3 0,17 7-6,11 2-13,19-1-11,16-1-8,16-3-17,14-1-21,11-8-67,1-3-69,-2-6-98,-6-12-164,-17-4-256,-14-1 0,-14-6 0,-5-1 0</inkml:trace>
  <inkml:trace contextRef="#ctx0" brushRef="#br0" timeOffset="9507.2917">20807 7665 648,'0'-11'85,"0"0"27,0-8 20,0-3 26,0 3 49,0 3 26,0-1 26,0 3 23,0 5 16,0 2-57,0 2-31,-1 2-28,1 3-11,-2 0-7,1 9-34,1 9-9,0 15-12,0 20-23,0 21-10,0 17 2,0 14 6,0 6 0,0-7-6,0-10-20,1-15-9,1-20-8,-1-16-6,-1-11 2,3-13 3,-3-9 16,0-3 3,-3-4 1,-3-8 1,-5-7 1,-7-3-4,-3-9-9,-9-4-6,0 3 2,-7 1-4,-3 8-15,-5 10-1,0 2 0,0 10-1,6 8 2,12 6-2,12 7 1,8 4 0,14 6-3,10-4-7,6 1 0,12-5 1,10-4-3,6-7-1,0-8 0,0-6-12,-5-3-83,-3-2-89,-7-7-138,9-8-642,-17 2 0,-4-4 0,-2 0 0</inkml:trace>
  <inkml:trace contextRef="#ctx0" brushRef="#br0" timeOffset="9941.932">22670 8115 3145,'0'0'81,"1"0"11,5 0 5,9 0 2,11 0 2,19-2 0,15 1 0,14-1 0,4-1 0,3-2-88,-13 0-63,-16 1-130,-12-3-191,-18 5-315,-12-1 0,-7 3 0,-11 0 0</inkml:trace>
  <inkml:trace contextRef="#ctx0" brushRef="#br0" timeOffset="10131.4271">22834 8314 2744,'0'3'72,"2"0"10,8-1 2,14-1 2,20 2-6,17-6-26,23-2-59,14-3-120,26-9-489,-20 4 0,-7-3 0,-15 0 0</inkml:trace>
  <inkml:trace contextRef="#ctx0" brushRef="#br0" timeOffset="10624.9174">24842 7945 1712,'-16'0'114,"-6"0"19,-5 0 8,-8 4 11,7 7 6,2 6 0,11 6 3,5 9 1,10 1 1,5-3-73,12-1-31,7-5-16,9-4-6,8-2-11,5-3-5,-2-1-1,-2 3-3,-7-2-2,-10 2-1,-10-1-4,-6-2-4,-11 3-1,-12 1 0,-9 2 0,-11-1-6,-10 1-8,-9-2-23,-2-6-39,5-6-58,12-4-112,22-13-347,2 2 0,11-8 0,18-7 0</inkml:trace>
  <inkml:trace contextRef="#ctx0" brushRef="#br0" timeOffset="10861.4854">25323 8049 1813,'0'0'60,"3"0"17,0 0 10,10 2 6,8 5 8,2 8 0,10 2 0,11 8-10,4 0-57,9-4-123,4-3-116,-6-6-247,-7-4 0,-13-5 0,-13-1 0</inkml:trace>
  <inkml:trace contextRef="#ctx0" brushRef="#br0" timeOffset="11072.3081">25497 7874 1441,'0'0'33,"0"5"5,0 8 2,0 11 1,2 6 0,-2 14-2,0 3-13,-5 0-49,-8 2-75,-8-9-217,-11 6 0,-8-4 0,4-9 0</inkml:trace>
  <inkml:trace contextRef="#ctx0" brushRef="#br0" timeOffset="11413.4869">26069 7586 1842,'3'-12'104,"6"1"4,3 5 8,-1 6 5,-3 15 4,-4 24 3,-1 15 14,-9 14 14,-2 13 2,-5 10-102,2-2 2,5-8 8,15-8 7,23-14 4,22-16 5,14-10-2,16-13-14,6-9-15,-4-5-24,-9-11-105,0-9-204,-20-7-373,-18-6 0,-17-8 0,-20-8 0</inkml:trace>
  <inkml:trace contextRef="#ctx0" brushRef="#br0" timeOffset="11623.8884">25929 8029 2807,'21'-6'9,"17"-7"2,21-2 0,22-8 0,2-6 1,14 0-1,-3 2-41,-6 3-122,1 0-386,-26 12 0,-13 4 0</inkml:trace>
  <inkml:trace contextRef="#ctx0" brushRef="#br0" timeOffset="13009.4568">28030 7331 672,'-50'-18'113,"-23"1"32,-28-9 37,-29-4 20,-8 4 10,-11 4 6,-17-2 3,-10 5 1,-12 2 1,-16 5-67,-12 2-44,-8 0-32,-20 0-33,-17 2-4,-12-3 12,-17 5 14,-15 0 8,-18 4 9,-11 2 7,-9 0 3,-4 4-2,-4 3 0,3 2-3,11 4-16,2 0-22,7 1-18,10 1-11,5 6-8,11-2-6,6 6-3,6 7 1,4 4-1,10 6-1,-1 3 1,18 5-1,18 5 0,12 3-3,26 5-2,28 6 2,23 2 1,24 1 3,25 3 6,23-2 1,11-1 4,17 2-1,11 0 0,10 0 1,16 0-1,9 1-2,14-5 0,19 0 0,12-6 0,15-4 2,17-9 11,12-4 8,15-7 8,13 0 6,12-6-1,11-5 2,12-4-1,12-4-3,14-3-5,10-1-5,11-3-17,8 0-7,11 1-6,0-3-8,8-2 1,10-1-1,5 1-1,3-5 0,6-2 0,10 0 1,-3-2 3,5-1-5,6 0 1,1-1 5,-1-5-2,12 1-1,6-5 2,4-7 2,10-2-1,2-4 0,7-7-2,-1-2 5,-2-6-5,-6-1-1,-6-7 0,-11-7 4,-3-3 2,-14-2 0,-10-7-1,-5 1-26,-8 3-47,-12 4-52,-4 2-71,-4 3-132,-14-2-88,-15 0-278,-22 2 921,-20-3-663,-35-3 48,-25 1 63,-30 0 71,-26-5 81,-30 0 72,-25 4 83,-22 0 139,-24-1 92,-20 2 45,-23 5-23,-18 2-39,-19 0-45,-19 7-31,-15 1-19,-18 4-5,-11 1 1,-4 6-1,-12-2 0,0 5-1,-1 7-5,2 6-10,-8 6-24,-1 4-58,5 8-109,-1-2-221,-8 13-362,15 4 0,10 3 0</inkml:trace>
  <inkml:trace contextRef="#ctx0" brushRef="#br0" timeOffset="16327.8042">27702 6709 2476,'0'0'128,"0"0"0,0 0 0,1 0 5,1-1 9,4 4 7,9 7 3,12 7 2,18 7 3,20 9-110,22 1-15,23 4 0,27-1 0,21 3-6,18-2-5,9-1-9,-6 1-2,-10-2 1,-18-7-5,-24-2-14,-23-4-65,-26-8-142,-7-7-521,-35 3 0,-18-6 0</inkml:trace>
  <inkml:trace contextRef="#ctx0" brushRef="#br0" timeOffset="16571.3372">28757 6320 3742,'-21'0'19,"-11"16"1,-14 20 7,-18 25 1,-2 28-10,-15 25-159,-20-1-601,-10 18 0,-19-2 0,-29-2 0</inkml:trace>
  <inkml:trace contextRef="#ctx0" brushRef="#br0" timeOffset="20220.4069">20178 11584 1714,'0'-9'89,"0"-1"28,0-3 12,0 1 6,0 3 5,0 4 15,0 1-3,0 1 6,0 1 23,0 11-29,0 12-26,0 18-18,0 19-8,-2 20-7,1 11-4,-6 8-15,2-1 4,2-3-8,0-14-17,4-16-13,9-22 9,4-13 1,10-18-2,9-10 1,7-7-1,6-8-14,1-5-67,-1-5-103,-6-3-160,-9-10-457,-10 8 0,-12-3 0,-7 3 0</inkml:trace>
  <inkml:trace contextRef="#ctx0" brushRef="#br0" timeOffset="20406.9081">20114 11933 1914,'5'2'22,"4"-2"5,12 2 2,12-1-1,13-1-20,17-1-82,13-10-316,-5 6 0,0-2 0,-11-2 0</inkml:trace>
  <inkml:trace contextRef="#ctx0" brushRef="#br0" timeOffset="20628.3155">20705 11897 2112,'0'3'85,"3"-2"6,-3 11 0,0 5 1,3 12 0,3 8 0,1 7-6,2 4-16,-6 0-29,3-7-128,-3-4-60,5-15-128,-4-7-193,4-4 0,-1-9 0,5-4 0</inkml:trace>
  <inkml:trace contextRef="#ctx0" brushRef="#br0" timeOffset="21250.2574">20948 11916 1504,'0'0'77,"0"5"30,0 2 14,0 8 4,3 6 2,1 9-1,3 5-7,-1 2 1,0 2-1,-2-6-51,0-4-25,-4-7-20,0-7-4,0-6-5,0-6 1,0-5 1,0-8 9,0-7 1,0-12 2,3-7 0,1-6 10,9-1-2,4 4-8,7 9-1,2 8-1,-1 8 0,-4 8-1,1 5-2,-5 9 2,-1 6-3,-3 4-7,-4 8-6,-6 5-3,0-3 2,-3 0 4,0-5 1,0-8 14,0-3 34,3-8 2,1-3 1,3-8 0,8-7-1,9-12 0,4-7 1,9-8-7,-3 1-4,-1 6-18,-9 10-37,-6 11-1,-9 8 0,-2 9-3,-6 7 1,2 10-3,1 6-3,2 5 3,4 9-30,-3 0-47,3 0-60,4 0-82,4-11-118,-9-7-238,0-1 0,-1-7 0,-4-12 0</inkml:trace>
  <inkml:trace contextRef="#ctx0" brushRef="#br0" timeOffset="21617.2747">21591 11993 1338,'2'0'79,"2"0"24,8 0 6,0 0 2,6 0 3,4 0 0,1-2 3,0-6 0,-1 0-21,-3-3-79,-6-5-31,-9 1-26,-2 0-3,-10-2 3,-3 2 8,-5 2 12,-5 2 7,-4 6 20,-1 3 37,0 9 48,4 6 19,4 6 8,12 3-2,3 13-3,8 3-11,8 8-12,8-1-28,11 3-88,14-4-139,21-9-393,-7-5 0,0-10 0</inkml:trace>
  <inkml:trace contextRef="#ctx0" brushRef="#br0" timeOffset="21981.2992">23552 11851 2641,'6'0'42,"10"0"1,10 0 1,19 0 1,15-1-6,17-3-26,10-3-57,8-6-113,6-8-376,-20 5 0,-19-2 0,-20 5 0</inkml:trace>
  <inkml:trace contextRef="#ctx0" brushRef="#br0" timeOffset="22174.9344">23781 12080 2796,'16'0'27,"13"-2"2,17-1-1,20-4-51,16-3-90,14-9-96,8-3-298,-8 2 0,-1 2 0</inkml:trace>
  <inkml:trace contextRef="#ctx0" brushRef="#br0" timeOffset="22865.9843">26092 11657 1599,'-3'0'-25,"-3"0"-19,-5 0 2,-4-2 1,-6 1 8,-4-3 18,-7-2 18,-3 2 21,-4-1 35,0 7 51,-2 5 40,1 10 30,5 6 3,5 9-1,12 7-7,5 2-16,11 2-19,7-2-15,13-6-33,6-3-37,6-11-4,9-10-2,-1-10 4,2-9 3,-2-10 4,-5-10-1,0-9 2,-4-9-8,-4-7-2,-2-11-6,-7-10-16,-5-12-8,-2-6-9,-3-6-2,-5 0-4,1 6-2,-2 13 0,0 14 2,0 13-5,0 19-2,0 15 0,0 10-1,0 17 1,1 12-1,1 11 1,1 14 1,3 13-3,3 14 0,3 11 5,6 5 3,7 6-2,3-1-14,5-12-53,0-8-88,1-15-144,-3-17-332,-4-7 0,-6-17 0</inkml:trace>
  <inkml:trace contextRef="#ctx0" brushRef="#br0" timeOffset="23086.9385">26572 11514 1522,'0'5'49,"0"7"6,0 6 1,0 13 1,0 2 0,3 8-4,3-5-20,4-1-63,4-10-51,13-8-273,-3-6 0,3-7 0,3-3 0</inkml:trace>
  <inkml:trace contextRef="#ctx0" brushRef="#br0" timeOffset="23435.8264">26921 11480 1570,'-16'0'64,"-4"0"6,-6 7 6,-5 3 1,10 1 0,8 4 11,6 2 12,7-3 19,11-3 9,11-1-41,7-2-13,11 2-4,7 1-4,-2-2-5,-7 4-2,-10 1-9,-8 4-14,-16-1-16,-4-2-8,-11 5-8,-14 3 1,-12-1-14,-11 3-22,-16-4-13,-2-4 3,7-9 0,14-4-19,15-12-67,21-10-107,21-10-231,15-6 0,11-12 0,10-15 0</inkml:trace>
  <inkml:trace contextRef="#ctx0" brushRef="#br0" timeOffset="23671.6806">27177 11064 1214,'3'-4'61,"-3"4"30,3 1 25,3 9 12,-2 12 2,2 20 0,-1 17 0,4 19 0,1 6-10,6 6-57,0-3-19,1-12-46,-1-13-71,-5-13-54,-4-14-69,-1-14-195,-4-4 0,-4-12 0,1-5 0</inkml:trace>
  <inkml:trace contextRef="#ctx0" brushRef="#br0" timeOffset="24407.8277">27198 11594 872,'-11'-5'53,"4"-1"8,1 0 16,0 1 23,15 2 20,9 3 16,12-2 9,12 0 2,15-3 2,5-3-39,0 3-17,-10-2-14,-12 4-57,-18 0-37,-10 2-14,-9-1-14,-9 2-3,-6 2 9,-1 3 10,-1 4 27,-7 6 19,4 4 19,6 4 50,3-1 16,5 3-4,4-1 1,5-3 2,6-2 5,0-7 0,9-3-18,1-6-18,3-8-12,-2-4-8,2-6-1,-4-6-2,-3-4-2,-6-1-8,-6 3-17,-3 6-19,-3 8-4,0 6 0,0 3-1,0 8 3,0 4-4,3 4 1,4 3 1,3 4 4,8-4 7,6-2 9,-3-3 0,0-6-2,-3 0 7,-7-5 0,-5-2-1,1-1 0,-7-5-2,2-3-4,-4-5-3,-1-6-6,-7-6-3,7-4 1,-2-5-7,2-2-3,3-3 6,6 1 0,2 5-4,2 5 1,1 8-3,5 9 3,-2 8 2,4 6-1,2 6 0,5 5-2,5 3-2,8 5-6,2-6-6,-3-2-33,-3-5-60,-2-4-115,7-6-380,-13 1 0,-4-1 0,1-5 0</inkml:trace>
  <inkml:trace contextRef="#ctx0" brushRef="#br0" timeOffset="24873.3905">28513 11194 1452,'-21'7'88,"-15"6"5,-8 6 2,-10 8 1,13-3 1,11 5 8,14-3 7,11-1 5,13-1 4,10-5-74,11-1-6,5-4-4,16-7-1,1-5-1,0-2-3,-4-3-15,-10-7-14,-7-6-11,-9 2-8,-10-7-11,-5-3-2,-3 0 2,-4-1 13,-4-1 12,-3 5 13,-2 4 12,-8 8 17,-11 3 21,-7 7 17,-7 6 15,-1 6 4,5-1-5,10 5-9,14-1-11,12 1-7,14-4-7,16 2-18,9-5-65,11 4-102,20-5-195,-2 8-246,0-3 0,1 4 0</inkml:trace>
  <inkml:trace contextRef="#ctx0" brushRef="#br0" timeOffset="25248.8738">28996 11814 2322,'-25'4'76,"-14"0"30,-20 4 22,-25 1 20,-13 6 18,-18 2 18,-18 1 35,-18 2 24,-18 8 18,-13 7-47,-16 3-17,-14 7-27,-14 2-18,-6 6-22,-7-4-17,-3-10-16,10-3-34,20-7-25,16-9-17,28-5-8,35-1-4,37-7-3,33 0-36,33-2-38,22 2-71,20-4-146,29-3-625,4 4 0,9-1 0,14-3 0</inkml:trace>
  <inkml:trace contextRef="#ctx0" brushRef="#br0" timeOffset="26101.818">26265 12579 2511,'-8'3'1,"-4"0"-1,-1 1 3,-4 3 1,4 0 1,-3 0 0,-3 0 2,-2 4-2,0 2 3,6 1-2,6 2 4,3-2 14,10 1 9,9 1 10,15-3 4,11-4 2,11-1-2,10 1 3,-1-2-2,-10 3 2,-10 1 0,-15 6-6,-14 1-10,-9 5-5,-10 3-8,-17 3 2,-4-3 1,-9-1-2,-9-6 1,6-7-1,6-6-6,13-5-39,11-8-90,15-13-118,21-11-70,14-5-218,22-5 0,9-1 0,7 3 0,2 6 2290,-9 1-2042,-12 6 26,-13 8 26,-8 9 41,-16 4 52,-9 10 78,-6 10 104,-3 4 124,-2 8 74,1 13 4,-1 6-33,3 3-24,2 7-29,1-8-42,4-3-46,-4-8-48,0-5-15,-3-8 2,-1-9 3,-2-6 1,0-8-2,0-10-2,0-7 2,0-14-2,-5-10 6,4-20 7,-1-3 14,1-8 0,4-2 0,7 6 8,5 7 2,8 14 4,7 8 1,6 11 0,0 11-5,-1 10-8,-7 6-16,-4 7-10,-11 7-9,-7 6-8,-8 0-4,-10 9-3,-13 1-20,-7-1-25,-3-2-45,4-5-38,8-7-139,17-12-254</inkml:trace>
  <inkml:trace contextRef="#ctx0" brushRef="#br0" timeOffset="26461.9568">27210 12581 1499,'3'0'94,"1"0"29,2 1 39,4-1 11,4-2 1,8-2 3,9-2-1,7-4-2,-2-3 0,-3 1-84,-9-2-35,-12 4-40,-9 0-38,-10 2-13,-10 4 1,-6 2 3,-5 0 4,-11 8 8,1 7 2,2 4 8,6 5 18,9 5 10,13-1 0,8-6 1,14-2-26,9-3-83,7-5-78,6-6-65,9-4-256,-6-8 0,-3 4 0,-7 1 0</inkml:trace>
  <inkml:trace contextRef="#ctx0" brushRef="#br0" timeOffset="26796.0689">27494 12596 1472,'0'0'61,"0"0"24,0 0 52,3 0 12,6 0 4,8-3 2,4-5 1,6-3-2,3-3-6,-3-3-69,-4 1-43,-9-4-36,-9 2-56,-2-1-10,-10 2 6,-5 2 11,-2 6 19,-7 6 16,-4 6 9,-1 9 23,2 7 32,7 0 13,7 8 8,7 2-3,12 0-13,8 0-49,14-5-49,16 0-81,17-9-112,7-3-250,1-15 0,-7 3 0,-15-5 0</inkml:trace>
  <inkml:trace contextRef="#ctx0" brushRef="#br0" timeOffset="27139.2696">28018 12326 1372,'-8'-1'110,"-5"-2"28,-1 7 12,-2 9 12,10 5 4,3 15 2,3 8 1,3 5 0,6 4 2,3-1-80,3-3-31,1-3-25,-2-8-13,-4-9-9,-3-6 4,-6-6 7,-2-8 2,-6-3-4,-9-6-1,-14-3-1,-11-2 1,-13 2 0,-1 3-2,-3 3-2,8 6-9,12 13-26,9 4-58,12 4-140,11-2-364,9 10 0,2-9 0,4-1 0</inkml:trace>
  <inkml:trace contextRef="#ctx0" brushRef="#br0" timeOffset="39668.7722">24268 14120 1586,'0'3'111,"0"1"42,0 1 29,0-1 22,6-3 4,6-1 7,15 0 2,17-1-1,22-2 2,17 0-69,9-2-92,1-2-164,-3-3-212,-26 5-299,-23 0 0,-21 3 0</inkml:trace>
  <inkml:trace contextRef="#ctx0" brushRef="#br0" timeOffset="39872.525">24430 14273 1934,'0'4'52,"3"-1"24,5 1 9,7-2 4,15-4 1,17-3 0,13-4-5,15-3-42,7-2-127,0-13-408,-8 12 0,-8-3 0</inkml:trace>
  <inkml:trace contextRef="#ctx0" brushRef="#br0" timeOffset="43302.6982">26167 13825 1127,'0'-6'206,"2"-5"39,-2-1 13,-2-3 13,1 4 9,-2 0-2,1 7-1,0 1 3,2 7 4,0 10-141,0 17-61,2 9-40,-2 14-13,0 9-13,0 2-10,0-5 2,0-4 3,0-7-5,0-7-6,0-7-35,0-10-122,3-11-199,2-5-304,4-6 0,3-6 0,9-13 0</inkml:trace>
  <inkml:trace contextRef="#ctx0" brushRef="#br0" timeOffset="43760.4716">26510 13866 1069,'0'-6'116,"3"-5"16,6-4 19,3 1 17,8-1 15,5 1 10,5 2 15,5 3 12,4 3 2,1 4-80,-2 4-32,-1 10-16,-7 8-18,-9 6-19,-8 8-11,-7 2-9,-6 3-7,-12-1 1,-9 1 8,-12-3 5,-8-1 0,-7-1 4,2-3 0,11-7 0,15-7 10,10-7 16,9-5-5,12-3-12,6-2-10,12-2-5,9 0-4,11-1-2,7-4-5,5 1-9,1 0-58,-5-2-92,3 2-154,-10-14-434,-5 12 0,-7-1 0,-5-4 0</inkml:trace>
  <inkml:trace contextRef="#ctx0" brushRef="#br0" timeOffset="44617.4315">27604 13606 1418,'-16'-11'124,"-13"-1"8,-9 3 15,-11 1 18,6 6 11,0 10 6,10 6 7,7 6 7,11 3 4,3 6-87,9 0-32,5 0-4,2-4-13,8 1-17,5-2-11,7 1-3,6-4-7,3 1-7,6-2-3,3-2-10,2 1 2,-2-1-3,-4 2-2,-10 1-4,-4-1-1,-10 1-3,-8-2 0,-3 1 4,-4 0-1,-10 1 8,-6 0-3,-7 1 2,-9 1 7,-6 2 11,2-3 5,3-5 9,4-5 6,9-9 5,5-3 1,4-11 2,4-7-3,5-10-1,2-5-8,-1-8-7,7-2-6,5 1-7,4-1-5,1 4-7,9 2-2,1 5-2,-2 3-1,-2 3 2,3 3 1,-3-2-1,-1 4 1,-4 1 4,-4 6 16,-9-1 9,0 1 6,-3 8 4,0 0 2,0-1-2,0 5 4,0-3 6,0 2 0,0 0-5,0 1-17,0 2-11,0-1-6,0 1-8,0-2-1,0 2-2,0 0-3,0 0-4,0 0-2,0 0 0,0 0 1,0 0-3,0 0 1,0 2-1,-3-2-18,3 1-26,0 1-57,0 1-75,3-1-133,3-1-449,-4 8 0,1-2 0</inkml:trace>
  <inkml:trace contextRef="#ctx0" brushRef="#br0" timeOffset="45539.7593">28223 14554 654,'-14'1'65,"-3"2"27,-8 3 26,-5-2 20,-5 1 32,-5 2 35,-5-3 26,-11 4 24,-10 0 18,-11 3-22,-6 0-11,-9 3-12,-10-5-17,0 4-9,-8-3-23,-2 1-20,-2-4-10,3 2-15,-3-1-10,0 0-11,0 1-7,-2 2 2,4 1 0,3 2-4,11 3-7,14-2-12,12 0-12,17-3-5,15-2-4,13-2-8,12-1-4,6-3-16,1 0-11,2 0-5,3-2-4,-3 4-1,5-5-3,-1 3-2,1-1-5,1-3 2,0 1-3,-3 1 2,-1-2 1,-3 0 0,1 3 1,-3-1-1,1 1 0,3-2-2,0 0 2,2 1-3,0-2 0,2 0-3,-1 0 0,0 0 0,2 3-1,0-3 0,0 0 2,-3 0-3,3 0 2,0 0-1,0 0 0,0 0-1,0 3-3,0-3-7,0 1-1,0 0-29,0 2-59,0 3-66,0 2-89,0-1-150,0-5-461,0 8 0,0-1 0,0 4 0</inkml:trace>
  <inkml:trace contextRef="#ctx0" brushRef="#br0" timeOffset="46566.4302">26686 15240 271,'3'-4'60,"-3"0"18,0 0 23,2-4 27,-2 7 21,0-2 12,0 2 16,0-2 14,0 0 14,0 3-23,0 0 4,-2-1-13,-1 1-19,-6 0-22,-1-1-17,-5 1 0,-5 0-6,-3 0-10,-7 0-7,0 0-16,-1 1-10,-1 0-1,2 6 2,-3 5 0,10 0 0,-2 6-7,4 3-5,2 3-3,3 2-5,8 3-4,5-3-5,6 2 1,11-3 0,9-4-4,7-3-3,8-2-4,5-3-4,-4 0-2,-3-1-2,-4 3-2,-7 2-3,-4 0-6,-5 5-4,-9 0-1,-1 2 1,-8 1-1,-5 1 1,-5-3 2,-6-3 0,-3 0 1,-5-8 5,-1-7 7,0-3 8,0-6 0,3-11 2,4-8 0,6-7 3,4-9 0,6-5-1,7-1-4,6 5-1,10 4-8,5 2-9,6 8-5,7 2-3,5 4-11,1 2-31,0 2-90,1 1-115,0 1-156,-4 6-283,-3-1 0,-1 2 0</inkml:trace>
  <inkml:trace contextRef="#ctx0" brushRef="#br0" timeOffset="47049.1636">27183 15277 2032,'-9'10'96,"-3"6"11,-8 1 8,5 8 15,8 0 16,2 2 8,10 1 2,10-4 4,9 2 9,4-6-64,8-4-20,4-7-8,0-5-4,-1-4-12,-4-8-8,-3-4 24,-7-10 42,-7-7 24,-9-11 1,-9-3-4,-9-2-2,-7-1-4,-2 4-3,-1 5-3,-3 5-7,6 9-32,5 4-44,0 10-28,1 7-10,2-1-4,-1 3-2,-3 0 1,3 4-6,-3 0-11,2 2-31,-1 4-42,3-1-61,5 3-75,-2-6-108,3-3-144,2-17-288,2 20 0,-2-3 0,-5-1 0</inkml:trace>
  <inkml:trace contextRef="#ctx0" brushRef="#br0" timeOffset="47764.2486">24695 16447 1275,'0'0'109,"-2"0"4,2 0 4,-2 0 21,6 1 9,7 0 6,7 3 6,16 1 3,13-1 1,15-3-94,7 1-19,6-2-50,-1-4-128,-3-7-377,-14 9 0,-18-3 0,-13 0 0</inkml:trace>
  <inkml:trace contextRef="#ctx0" brushRef="#br0" timeOffset="48033.8656">24783 16687 2228,'0'0'29,"0"3"11,1-1 14,7 1 5,7-1 2,13-2 1,13 0-2,16-5-3,5 0-24,5-5-130,9-8-420,-17 6 0,-7 2 0,-7 0 0</inkml:trace>
  <inkml:trace contextRef="#ctx0" brushRef="#br0" timeOffset="54529.0097">27047 16499 1172,'-6'4'125,"-7"2"48,-7 7 24,-7 6 19,-11 6 9,-10 11 6,-7 6 3,-10 6 4,-4 3 0,-3 0-83,4 1-40,9-6-49,9-5-24,12-4-18,9-3-10,14-14-7,3-4 0,6-6-4,3-4 2,0-2-8,-3-4-19,-1 2-49,0-2-64,-2-2-43,6-2-78,0-2-308,3 1 0,0 3 0,3-1 0</inkml:trace>
  <inkml:trace contextRef="#ctx0" brushRef="#br0" timeOffset="55599.6942">26977 17143 1494,'0'0'89,"0"0"14,-5 0 18,-4 0 13,-8 2 19,-2 2 33,-6-1 21,-2 2 3,-2 0 3,-3-1-68,-1-1-16,-3-1-12,4 1-20,2-2-10,9-1-17,6 2-24,7-2-2,3 0 9,2 0 13,1 0 18,2 0 9,-1 0 4,2 0 6,-1 0-3,0 0-2,0 0-9,0 0-20,-1 0-15,1 0-12,0 3-15,0 5-10,-2 4-1,-1 8-4,-5 8 3,-2 4 1,-4 4 2,-2 3 2,1-3 4,4-4-5,2-4-5,3-10 23,6-4 24,0-7 8,6-4 3,6-6 0,5 1 0,4-5-2,4 3-1,1 0 0,-3 0 0,2 2-26,-1 2-27,2 6-9,-2 2-8,0 5-2,-4 4-3,-4 1 1,-7 6 0,-4-3 0,-4 4-1,-5 0 5,-7 0 0,-2 0 1,-6-1 7,-11-4 8,0-3 9,-5-3 6,-3-5 6,-3-1 6,-4-8 3,-5 3 4,-2-6 1,1 3-1,1-5-6,6 2-7,11 0-7,9 0-7,10 3-11,8 0-20,3 0-30,3-3-41,0 6-70,0-6-84,3 3-118,9-8-220,-1 0-335,7-10 0,6-11 0,6-14 0</inkml:trace>
  <inkml:trace contextRef="#ctx0" brushRef="#br0" timeOffset="56210.06">27133 16029 1858,'-1'-5'116,"1"2"10,-2-1 1,2-1-1,0 5 4,0 0 13,2 8 12,1 9 4,1 15 3,2 12-88,1 16-30,1 7-9,-3 2 0,-2-3 3,-2-5-1,-1-8-4,-1-12-5,-2-9 1,3-7 4,-2-9 7,1-4 8,1-10 0,0-2 0,0-6-3,1-10-5,5-9-5,5-4-7,7-6 7,1 3-2,1 2-6,0 10-7,-5 8 1,-2 6-3,1 6 0,-1 6 0,-1 5-7,-5 2-3,-2 3-28,-2 6-39,-1-1-64,-1 0-92,5-4-170,-3-1-260,2-3 0,0-5 0,6-4 0</inkml:trace>
  <inkml:trace contextRef="#ctx0" brushRef="#br0" timeOffset="56635.645">27589 16424 985,'0'7'113,"0"5"8,2 5 1,-2 4 3,0 1 2,1-1 0,1-1 0,-1-3 10,-1-5 71,2-6-80,-2-4-13,0 0-4,0-6 3,0-6 7,0-5 9,-3-11 8,-2-11 4,-1-5 0,0 0-54,3 3 1,0 5 2,3 9 3,0 6-5,6 3-9,8 4-11,7 0-6,10-1-5,2 1-12,5 5-30,-8 0-78,-3 4-114,-6-1-169,-7-9-361,-8 13 0,4 0 0,-7-1 0</inkml:trace>
  <inkml:trace contextRef="#ctx0" brushRef="#br0" timeOffset="57067.4896">28048 16195 1550,'0'-4'120,"-3"1"34,-3-1 26,-7 1 19,-3 1 16,-6 5 13,-2 5 7,4 1 2,2 3 2,3 8-88,6 1-32,5 0-34,2-1-27,2 0-13,5-4-16,-1-2-9,5-4-9,6-2 1,8-1-1,1-5 1,4 3-2,-2 3 1,-3 3-2,-4 6-5,-8 1 2,-5 3-3,-3 6 4,-5-1 10,-4-4 20,-6 2 20,-9-4 18,-10-2 11,-13-4 7,-6-3 2,-8-4 2,-4-2-4,0-5-19,2 0-168,19-7-824,2 5 0,12-1 0</inkml:trace>
  <inkml:trace contextRef="#ctx0" brushRef="#br0" timeOffset="92097.4829">9313 11833 1078,'0'0'42,"0"0"5,0 0 16,0 0 17,0-3 6,0 3 12,0 0 23,0 0 27,0-1 16,0 1-31,0 0 5,0 0 3,0 0-9,-2 0-18,-2 0-3,-3-3-10,-4 3-17,-1-4-22,-6 1-10,-2-4-2,-4 0-9,-3-1-7,-6 3-7,-3 2 1,0-1-3,0 6-2,4 3-8,3 3-4,7 3-7,7 4-4,3 6-3,6 1 3,1 3 0,4 2 4,-1 3 5,1 5 4,-1 6 5,1 3 2,1 1 2,0 1 2,6-4 3,6-10-1,7-6 4,5-8-9,5-5 0,1-3-2,2-2-3,-4 1-3,-1 2-1,-2 4-1,-4 5-2,-5 3-1,-7 2-3,-4 4 4,-2 0-3,-3 0-1,-6 0 2,-5-2 1,-7-2 2,-7-4 0,-10-4 2,-7-3 0,0-4 0,-4-6 0,3-3 1,10-5-3,11-4-2,9-7-2,10-5-2,12-12-1,8-5 0,5-7-1,2-2 0,9-2 0,-1-1-1,-1 3 1,3 1 2,0 4-2,5 4 3,5 1 0,-3 5-5,-2 3 1,-9 4 0,-11 9-6,-9 4-7,-7 5-4,-6 3-24,-2 2-33,-1 0-57,-6 1-63,3 0-69,0 0-82,1 4-192,-2 3 0,7 4 0</inkml:trace>
  <inkml:trace contextRef="#ctx0" brushRef="#br0" timeOffset="92536.9647">8415 13044 1054,'0'0'63,"3"2"18,0 0 21,5 1 34,3 0 30,9 0 32,8-2 17,14-1 14,17 0 4,14-1-38,17-3-21,13-3-18,8 2-19,4-2-32,6 3-31,-6 3-32,-14 1-18,-15 0-26,-17 0-70,-19 0-126,-17-3-120,-18 6-240,-11-2 0,-5 2 0,-14 2 0</inkml:trace>
  <inkml:trace contextRef="#ctx0" brushRef="#br0" timeOffset="93337.2361">9121 13499 1571,'0'0'111,"0"-2"23,-5 2 14,-1-3 9,-8 0 4,-5 1 9,-7 1 8,-7-1 6,-6 4 5,-6 1-95,-4 2-13,-3 4-23,4 1-14,9 1-8,9 0-5,14-3-10,9-4-5,6-2-4,2 1-4,6-3-2,1 2 0,0 2 4,1 4 4,4 4 4,-7 5 5,-1 7 4,-5 8 3,-3 4 4,-8 5 1,-2-1 2,-9 0-2,-2 1-2,2-9-7,5-4-2,5-8-2,6-5-4,5-7-4,2-4-3,7-2-1,7-2 0,3 2-1,11-4 0,7 4-1,1 1-2,-1 2-2,-1 4 1,-3 1 0,-5 2-4,-7 3-1,-6 1 0,-9-1 3,-2 7 1,-6-4 10,-6 4 26,-9 1 21,-1-1 7,-9-1 6,-5 1 12,-8-3 13,-4-5 9,-4 0 5,-1-7 3,-1 0-11,6-5-23,10 0-23,8-1-11,12 1-42,9-4-62,4 1-53,2-4-66,5-4-136,19-9-182,-15 2-274,6-10 0,7 0 0,6-6 0</inkml:trace>
  <inkml:trace contextRef="#ctx0" brushRef="#br0" timeOffset="94197.4812">9811 12460 616,'0'0'80,"0"0"26,0 0 26,0 0 28,0 0 16,0 0 6,0 0 0,0 0 1,0 0-4,0 0-49,0 0-10,3 0-19,-1 1-19,8 4-17,4 1-7,7 1 3,3 6 5,7 4 2,5 1 5,4 2-6,5 6-13,5 0-7,4 0-7,-5-2-13,0-2-16,-5-2-31,-10-5-69,-3-4-110,5-6-352,-18-1 0,-9-4 0,-2 0 0</inkml:trace>
  <inkml:trace contextRef="#ctx0" brushRef="#br0" timeOffset="94597.7231">10276 12351 914,'-6'0'47,"-1"0"12,-4 3 21,-4 6 20,-3 4 16,-5 13 13,-4 7 4,-1 11 8,-7 10 2,-4 2-43,1 4-6,4 2-12,1-5-19,3-4-19,7-10-15,8-9-13,6-10-12,6-7-30,0-9-28,6-5-56,3-11-104,6 5-164,0-6 0,6-5 0</inkml:trace>
  <inkml:trace contextRef="#ctx0" brushRef="#br0" timeOffset="95235.7681">11222 11983 1149,'-4'0'29,"-12"3"32,-4 4 33,-10 8 42,-9 7 29,-8 14 23,-9 10 16,-2 10 7,5 11 8,4 6-5,12 4-17,9-2-27,19-2-29,3-5-34,15-11-21,9-11-9,5-7-5,7-13-4,10-9-5,4-12 0,4-2-2,-1-10-6,2-8-1,-5-3-10,-8-2-9,-13-5-13,-9 3-13,-7 3-3,-15 2-5,-12 5-2,-11 4-3,-19 5-9,-11 2-10,-4 7-15,0 0-26,13 4-43,18 0-87,18-1-77,14-6-125,10 4-182,13-5 0,9 1 0</inkml:trace>
  <inkml:trace contextRef="#ctx0" brushRef="#br0" timeOffset="95635.7335">11471 12414 1637,'-2'3'79,"-5"4"37,-5 7 18,-5 8 17,-4 5 13,2 10 13,0 3 13,15-1 4,1-3 5,10-4-22,15-8-32,5-7-27,12-10-13,4-6-15,5-7-11,-2-8-11,-1-6-13,-8-1-3,-8-10-3,-11-1-12,-10 2-11,-13-3-7,-13-1-5,-18 3-3,-11 1-4,-14 6 0,-7 7-39,-1 10-82,18 3-246,0 11-358,14 2 0,13-1 0,15-4 0</inkml:trace>
  <inkml:trace contextRef="#ctx0" brushRef="#br0" timeOffset="102665.5628">10452 14380 903,'-6'-5'101,"0"-4"25,-3-2 18,-1-1 17,0 3 13,-2 3 11,-3 0 9,-4 4 11,-1 2 20,-5 0-44,-5 0-36,-1 0-23,0 2-16,-1 2-17,2 4-13,2 6-12,8 5-8,8 8-10,7 2-20,2 3-17,11-1-5,3-3-2,7-1 3,7-7 3,7-8 1,-1-5 3,1-3 2,-1-8 2,0-6 1,-3-6-4,-2-4 0,-6 0-4,-3-4-5,-4 3 0,-6 4 1,-1 6-2,-6 2-9,0 3-16,0 5 6,1 1 13,2 4 12,-1 10 13,0 12 7,-1 10 0,-1 12 2,0 9 3,-1 4 6,-1 2 11,-1 0-5,1-2-10,1-10-13,1-15-31,0-7-51,0-13-134,14-15-510,-11-2 0,1-4 0,2-9 0</inkml:trace>
  <inkml:trace contextRef="#ctx0" brushRef="#br0" timeOffset="103149.2831">11066 14284 1321,'-4'-5'155,"2"-2"16,-7 2 12,-3 1 14,-8 1 16,-2 11 11,-5 8 10,-2 9 12,-2 13 5,-5 12-132,2 8-16,4 12-15,2 1-11,14 1-16,5 2-12,15-4-12,5-2-7,13-12-11,0-13-3,6-11-2,-3-14 2,3-11 0,-1-9-1,-1-10-12,-1-6-17,-4-7-10,-9-2-5,-4-1-2,-13 0-4,-7 2-7,-4 5-7,-7 4-2,-5 1-2,3 9-3,3 4-42,2 1-74,10 4-150,5 4-254,1 0 0,4 0 0,6-1 0</inkml:trace>
  <inkml:trace contextRef="#ctx0" brushRef="#br0" timeOffset="103797.8777">11340 14630 1623,'0'0'58,"1"0"47,-1 6 25,0 3 14,0 2 4,3 12 3,0 6 2,0 2 2,-1 2 0,1 1-47,-1-2-12,-2-6-44,0-9-13,1-4-2,-1-9-4,2-6-2,-2-7 0,0-6-1,0-7 0,1-11-1,2-9 1,7-2-2,6-1-10,6 9-7,4 5 0,1 13 0,-4 10-1,2 11 1,-5 5 0,-5 9 1,0 7 1,-3 0-3,-5 4-2,-1 0-4,-3-8 0,-1-4 14,-2-5 30,0-6 0,0-4 1,1-4 1,1-6-1,1-8 3,6-5 0,6-9 0,7-6-2,3 6-15,5 3-29,-3 11-2,-6 7-1,-3 9 0,-9 9 2,0 8-3,-4 4-1,-2 7 2,-3 6-5,2 4-11,-4-4-27,2 0-44,0-3-109,4-14-187,-1 0-289,0-11 0,4-3 0,11-9 0</inkml:trace>
  <inkml:trace contextRef="#ctx0" brushRef="#br0" timeOffset="103989.6013">11982 14561 1951,'0'0'103,"0"-3"9,0 6 6,0 6 4,0 4 0,0 8 0,0 8-18,3 0-114,4-3-150,-4 4-356,1-5 0,2-9 0,5-7 0</inkml:trace>
  <inkml:trace contextRef="#ctx0" brushRef="#br0" timeOffset="104492.923">12117 14539 1353,'0'0'67,"1"4"7,4 4 3,3 6 4,-2 4 0,4 9 0,-1 2-2,-1 0-3,-4 0-3,-1-4-52,0-8 7,-3-2 6,0-10 8,0-4 4,0-4 15,0-11 20,0-4 16,0-7 17,3-11 17,3-2 12,12-1-5,7 2-6,7 3-9,4 8-6,-1 8-15,-5 7-20,-6 7-13,-5 4-12,-4 9-14,-2 1-12,-2 7-16,-4 2-6,-1 5-1,-3 2 0,0 1 3,1 0-2,-4 0-1,6-1 0,-1 2-2,1-5 0,0-4-2,-3-4-7,-1-5-19,-2-6-75,2-2-127,-2-6-128,1-5-273,-1 6 0,0-2 0,-1 2 0</inkml:trace>
  <inkml:trace contextRef="#ctx0" brushRef="#br0" timeOffset="106601.4593">10377 15351 397,'0'0'93,"0"0"14,0 0 12,0 0 17,0 0 12,0 3 17,0-2 22,1 3 21,1-2 11,-1-1-58,1-1-19,2 0-13,7 0-9,6-1-12,6 1-9,11 1-14,5 3-21,9-1-19,3 4-13,2 4-5,7 0-6,8-1 1,12-1-2,10 0-3,9-5-4,8-4-2,1 3-2,4-3-1,-1-3 2,-6 3 0,2-4-4,-4-2-4,-2-3-4,-1-7-10,-2-4-3,-3-5-2,1-7-1,-2-3 1,-4-5-3,-9-1 0,-5 0-1,-6-3 1,-7 0 5,-3-2 9,-4 2 8,-6-2 9,-5 1 9,-5 1 15,-6-2 13,-7-2 12,-3-2 7,-14-3 5,1-2 5,-11-5-1,-11-3 1,-5-7-6,-10-3-6,-7 0-11,-15 1-10,-4 4-12,-6 6-5,-13 7-6,-4 1 0,-9 5-1,-10 6-1,-2 4-2,-12 0-2,-11 7-1,-11 4-2,-12 1 2,-13 6 1,-7 8-1,-7 1-3,0 7-3,4 3-1,8 4-1,13 6-2,14 4 0,13 7 2,13 10-3,-1 10 1,4 9 0,6 10 2,3 10 0,8 4-2,5 8-1,4 0 2,6 2-2,3-4 0,0-1 2,6-10-3,10-1 0,8-7-1,14-2 2,12-3 6,13 4-2,7 2 0,11 1 2,7 2 0,2-1-1,9-3 1,-2-4 1,1-3 0,-5-5-3,-1-8-3,-4-3 0,-2-10 0,-1-3 0,1-8-1,0-3-1,5-2 0,-1-6-1,5 2-3,-5-1-8,-3-1-14,-2 3-18,-9 0-41,-4 4-97,-2 1-120,29-4-369,-35 10 0,-3-1 0</inkml:trace>
  <inkml:trace contextRef="#ctx0" brushRef="#br0" timeOffset="168330.1997">15545 12925 1286,'-8'-9'103,"-4"0"34,-2-2 39,-8 2 20,2 1 7,1 8 4,1 5 2,7 2 3,5 5 9,4 7-47,4 13-39,6 14-27,2 7-32,4 7-15,1 3-1,0 4 6,-8-3 9,-4 1 8,-1-7-3,-4 0-6,-1-6-7,-1-6-3,1-3-7,-5-6-4,1-10-15,4-4-41,1-9-51,2-5-80,0-7-160,2-18-453,-2 12 0,0-7 0,0-10 0</inkml:trace>
  <inkml:trace contextRef="#ctx0" brushRef="#br0" timeOffset="168883.3272">16091 12864 1450,'0'-12'56,"-3"1"3,3 4 18,0 5 32,0 13 16,3 15 11,1 13 7,2 12 3,3 12 1,-3 2-52,0 3 0,-3-3 9,-1-5-13,-2-4-24,0-8-11,0-2-10,-2-9-3,2-11-1,-1-6 9,1-8 2,-2-9-2,2-6-10,2-11-6,6-11-7,6-6-4,13-5-3,8-1-3,7 6-2,2 9-11,-6 11-3,-10 7 0,-7 12-1,-7 8 1,-7 8-1,-1 5-2,-1 6 1,-2 1 0,1 2-5,1-4-28,-1-4-57,10-8-101,14-13-432,-11 0 0,6-7 0,2-13 0</inkml:trace>
  <inkml:trace contextRef="#ctx0" brushRef="#br0" timeOffset="169222.4246">16639 13353 1628,'-2'6'81,"0"8"9,1 9 6,-1 4 1,4 1 0,-2 6 0,0-4 3,1-5 3,-1-4 81,0-7 1,2-6-15,-2-5 3,0-6 3,-2-14 6,-2-10 4,-1-9-1,4-12 2,-2-3-3,6 2-81,9 6-56,9 6-10,7 9-17,13 8-9,12 6-19,7 4-41,6 3-76,10-1-164,3-32-500,-2 30 0,-5-2 0,2 2 0</inkml:trace>
  <inkml:trace contextRef="#ctx0" brushRef="#br0" timeOffset="170002.9119">18395 13132 1105,'0'0'105,"0"0"31,0 0 27,0 0 14,0 0 7,0 0 30,9 0 5,10-2 4,10-2 1,8-1-82,8 0-25,-1 3-30,-4-1-31,-10 6-14,-11 6-3,-11 5-34,-5 4-1,-6 3-2,-8 1-1,-5 2 1,-3 0 2,-8-4 1,2 2 3,5-3-2,7-4-4,3-4 8,10-3 10,3-5 14,5-1 8,7-1 1,6-1 2,6 0 0,0 1 1,0 2 0,-1 4 1,-8 2-5,-3 4-15,-7 3-11,-5 4-8,-6 4-3,-6 3-1,-14 3 2,-2 4 4,-12-5 3,-6-3 2,-1 0 0,2-7 2,2-4-4,3-6-1,7-4-2,9-4-25,8-4-51,6-3-120,7-8-140,0-2-328,3-2 0,8-3 0</inkml:trace>
  <inkml:trace contextRef="#ctx0" brushRef="#br0" timeOffset="170617.2861">19036 13017 836,'0'-3'78,"0"0"30,0 1 22,0 1 17,0 0 2,0 1 1,0 0 13,0 0 11,-3 1 22,-7 5-27,-4 2-5,-5 8-22,-3 4-11,-7 8-7,-1 4 8,-4 7 11,-3 5-6,6 8-14,5 4-20,14 2-24,9-4-17,15-6-6,8-9-4,12-10-1,-2-10-6,9-9-11,-5-10-4,-4 0 4,-7-8 0,-3-4-2,-4-3-4,-5-8-10,-2-4-10,-5-3-12,-1 5-6,-13 3-3,-9 2 0,-8 8-5,-6 7 1,-13 3-11,0 7-48,5 3-41,1 1-76,13 3-78,14-7-389,7 9 0,12-6 0,7-4 0</inkml:trace>
  <inkml:trace contextRef="#ctx0" brushRef="#br0" timeOffset="171272.7168">19246 13309 1936,'0'0'50,"0"3"11,0 3 10,0 4 3,0 5 3,0 9 1,3 2 0,4 2-1,1 1 1,0-8-44,0-1-3,-2-6-5,-3-4 16,-2 0 1,-1-9-1,0-2 2,0-9-1,0-5 4,0-11 0,3-6-2,0-6 1,5-1-8,5 3-25,5 8-7,2 7-2,1 9-1,-2 7 1,1 6-2,-7 6-1,5 5 0,-2 1-1,-6 3 0,1 0 0,-4-3 1,-4-1 1,0-4 7,0-2 30,-3-3 1,0-3 1,2-6 3,5-7 0,2-5 0,7-3-1,6-4 0,2 4-2,-2 6-6,-5 10-33,-4 6 0,-6 8-2,-4 10-1,0 3-2,0 7-2,1-2-5,-1 0-21,1 1-55,4-3-97,9-13-159,-4 5-240,-1-10 0,9-4 0,5-3 0</inkml:trace>
  <inkml:trace contextRef="#ctx0" brushRef="#br0" timeOffset="171462.1884">19916 13336 1652,'0'2'36,"0"4"6,2 5 0,-2 6 4,0-2-7,0 8-48,7-5-128,-4 4-205,6-5 0,3-5 0,8-5 0</inkml:trace>
  <inkml:trace contextRef="#ctx0" brushRef="#br0" timeOffset="171829.2054">20121 13326 1257,'0'0'43,"1"2"5,-1 6 3,3 3 0,0 3 0,3 3-1,0 1 1,2-3-1,-4-1 0,-1-6-28,-1-1-1,-1-2-5,-1-5-2,0 0 3,0-5 8,0-5 8,3-9 15,11-3 33,7-5 42,12-2 17,11 5 0,-1 5 0,-6 9 2,-5 5-3,-15 10-8,-6 10-13,-6 4-44,-1 8-111,-4 4-191,-4 5-344,-3 9 0,-3-1 0,-3 1 0</inkml:trace>
  <inkml:trace contextRef="#ctx0" brushRef="#br0" timeOffset="207477.4371">15921 15388 1203,'0'-6'55,"0"-3"12,0-3 21,0-4 30,0 3 39,0 0 31,0 2 21,0 1 5,0 3-8,0 6-36,0-2-13,0 6-11,2 5-20,3 6-26,1 12-38,0 12-28,2 11-22,-5 12-3,0 10 12,-11 2-2,1 1 0,-1-2-3,0-10 1,1-14-4,4-9-1,3-12-9,0-9-42,0-10-140,2-12-465,-2 0 0,3-12 0,2-7 0</inkml:trace>
  <inkml:trace contextRef="#ctx0" brushRef="#br0" timeOffset="207864.083">16244 15409 920,'-3'20'100,"-3"8"8,-2 15 5,-2 12 6,4-1 18,2-1 31,4-6 31,7-9 25,10-10 23,5-11-72,7-10-7,8-7-3,-1-7-4,1-10-5,-4-10-16,-5-5-34,-7-9-41,-5-5-41,-9-3-30,-3 2-22,-9 2-18,-8 6-27,3 9-59,-5 6-61,0 8-68,1 7-58,10 8-168,-2-2 0,4 12 0,1 2 0</inkml:trace>
  <inkml:trace contextRef="#ctx0" brushRef="#br0" timeOffset="208060.5577">16848 15441 2042,'0'0'52,"0"-4"0,0 3-16,0-5-69,0-5-134,0-3-229,0 9 0,0 0 0,0 12 0</inkml:trace>
  <inkml:trace contextRef="#ctx0" brushRef="#br0" timeOffset="208191.2362">16794 15845 436,'0'9'116,"0"-1"6,3 1-33,10-3-241,-8-1 0,7-12 0,4-9 0</inkml:trace>
  <inkml:trace contextRef="#ctx0" brushRef="#br0" timeOffset="208879.6612">17266 15458 1143,'-10'5'78,"-1"8"10,-8 8 21,0 10 15,4 6 12,5 9 2,4 4 13,4-4 17,7-5 15,5-6-48,11-10-1,5-4-4,8-8-18,0-10-14,2-3-9,0-9-5,0-8-18,-12-6-30,-4-8-28,-13-7-21,-10-3-11,-14 0-6,-8 5-3,-8 6-2,-9 9-1,0 6 1,4 6 8,9 3 35,11 2 16,12 0 12,19 0 5,12-7 7,14 1 5,17 1 2,11 0 0,3 5 2,-4 1-3,-6 3-22,-18 6-3,-11 5-6,-15 6-5,-10 8-8,-5 8-4,-2 2-2,1 2 2,0-2 8,3-6 12,2-6 16,6-6 10,3-4 14,9-6 2,4-4 4,6-3-3,3-8 1,2-8-1,0-6-8,-6-6-14,-10-5-32,-11-1-28,-11 0-32,-10 0-26,-8 0-49,-6 3-32,-2 3-54,2 6-63,9 5-102,7 8-221,7 7 0,4 4 0</inkml:trace>
  <inkml:trace contextRef="#ctx0" brushRef="#br0" timeOffset="209324.5879">18477 15430 1245,'-24'7'75,"-6"4"10,-15 9 30,-5 6 25,5 2 15,12 5 17,13-2 20,12 1 7,5-5 2,12-1-60,1-4 0,5-7 1,0-8-24,8-4-21,0-6-14,0-11-16,1-3-18,-3-1-6,-5-7-5,-9-3-13,-2 6-12,-3-3-17,-2 7-34,-2 4-17,2 9 3,4 5-2,1 7-2,2 8 0,4 6 1,5 7 6,7 5-2,1 0-36,6-1-27,11-9-41,1-7-65,1-9-69,-3-10-151,-7-1 0,-9-8 0,-12-6 0</inkml:trace>
  <inkml:trace contextRef="#ctx0" brushRef="#br0" timeOffset="209839.5">18756 15475 750,'0'-5'115,"0"-3"9,1 5 39,-1 1 32,3 6 10,2 12 1,3 9 2,0 3-2,1 8 2,1-1-120,-3 1 4,-3-10-1,-1-5-16,0-7-25,-3-8-10,3-9 1,7-8 0,1-10 1,8-11-1,3-10-2,8-5-2,0 1-4,-3 5-23,-3 10-5,-2 14 1,-4 11 0,-6 7-1,1 8 3,-1 7 0,0 2 3,-1 4 2,0-3 7,-3-3 12,1-5 26,2-6 12,5-5 4,8-8 0,8-6 0,1-6-1,2-7 0,-3-2-1,-7 3-11,-4 4-19,-7 9-31,-4 7-15,-1 8-20,-4 7-24,-4 12-23,1 10-21,-2 5-29,3 8-115,3-3-122,0 7-230,7-6 0,3-6 0,14-5 0</inkml:trace>
  <inkml:trace contextRef="#ctx0" brushRef="#br0" timeOffset="210246.0892">20687 15030 1068,'-5'-1'100,"1"-3"2,-6 4 4,4-3 30,2 12 36,-3 9 20,5 13 2,-3 15 2,4 15 0,-1 7-95,7 6-54,0-3-44,2-8-24,-3-8-52,5-15-125,-6-18-266,-6-2 0,-9-16 0,-1-7 0</inkml:trace>
  <inkml:trace contextRef="#ctx0" brushRef="#br0" timeOffset="210439.5497">20399 15395 1824,'0'-2'92,"8"-1"6,10-3 3,15-2 3,16-2-3,25-1-4,16-3-68,14-2-161,5 4-330,-7 2 0,-10-5 0,-16 3 0</inkml:trace>
  <inkml:trace contextRef="#ctx0" brushRef="#br0" timeOffset="210720.3351">21586 15008 1101,'0'-4'94,"0"-4"-2,0 5 20,0 3 24,2 9 19,1 14 8,-1 13 6,-2 12 0,1 15 1,-1 9-95,0 6-20,0-3-21,2-6-48,2-9-46,0-14-52,9-14-86,1-20-230,5-2 0,6-10 0,10-15 0</inkml:trace>
  <inkml:trace contextRef="#ctx0" brushRef="#br0" timeOffset="211097.4027">21958 14933 761,'0'0'82,"0"4"28,0 9 38,0 13 11,2 13 4,-1 15 2,6 9 1,1 2 2,7-1 0,0-5-42,1-4-42,-6-8-22,-4-10-37,-3-9-6,-2-10 16,-2-5 13,2-9-3,1-7 0,3-5-1,6-8 4,5-6 2,8-2 2,6 4 1,1 0-7,2 8-20,-4 6-14,-4 3-8,-1 5-38,-2 3-78,-1 0-136,-2-1-256,-4 8 0,5-2 0</inkml:trace>
  <inkml:trace contextRef="#ctx0" brushRef="#br0" timeOffset="211423.3557">22676 15316 893,'0'9'83,"0"7"17,-2 8 4,-1 6 2,0 1 4,2 2 4,-1-1 8,2-7 22,2-3 95,-2-6-13,0-8-32,0-7-15,4-6-5,1-10-2,-1-10-14,1-9-23,2-13-30,-1-7-47,2-4-116,4 0-72,5 6-83,11 2-390,4 21 0,7 8 0</inkml:trace>
  <inkml:trace contextRef="#ctx0" brushRef="#br0" timeOffset="211987.2246">23583 15034 1830,'-6'0'53,"-3"3"9,5-3 37,-2 4 34,6-1 26,1-2 14,8-1 6,6 0 2,11 0 2,8-1-53,10 1-1,0 1-8,-4 3-41,-6 5-36,-12 3-25,-16 5-12,-6 4-7,-11 3-1,-13 1-2,1 1 3,-8-1-1,4-5-2,11-3 4,5-4 6,11-5 0,12-2 1,8-2 0,9-1 1,1-3-1,7 7 0,-7-2-2,-6-1 2,-4 6 0,-9 3-3,-6 3-2,-9 5 1,-7 2-1,-16 4-1,-3 1-2,-12-2 1,-1-2-1,8-5-1,9-5-6,14-11-44,9-3-49,11-8-82,14-11-123,11-15-299,10-2 0,15-16 0,13-6 0</inkml:trace>
  <inkml:trace contextRef="#ctx0" brushRef="#br0" timeOffset="212288.4175">24238 15015 1656,'0'0'117,"0"-3"6,-1 6 23,-4 4 32,0 8 17,-4 14 11,-1 7 8,2 10 8,5 0 5,3 0-107,8-7-1,7-2-2,0-6-17,6-12-28,1-3-15,-2-8-9,-3-5-9,-4-5-7,-5-5-5,-4-4-6,-5-4-4,-11-6-7,-10 0-5,-12 3-7,-13 10-24,-14 2-58,-6 10-122,6 3-544,-16 9 0,3 5 0</inkml:trace>
  <inkml:trace contextRef="#ctx0" brushRef="#br0" timeOffset="214936.9214">17155 16843 1289,'0'0'84,"0"0"38,0 0 22,0-2 9,0 2 2,0 0-1,0 0-5,0 0 2,1 0 4,1 5-44,-1 6-9,2 8-31,3 15-20,-1 9-4,-4 8 5,1 5 12,-1-2 12,-4-4 2,0-2-3,-3-5-16,0-8-14,2-4-7,-2-5-50,6-8-138,6-9-502,-6-4 0,0-3 0,1-7 0</inkml:trace>
  <inkml:trace contextRef="#ctx0" brushRef="#br0" timeOffset="215290.7971">17478 16878 1466,'0'0'66,"0"-2"1,0 2 44,0 5 37,5 4 32,1 13 12,1 15 2,4 13 4,-4 13 1,-4 9-62,-1-1-1,-1-3 0,-2-8-44,1-7-37,0-14-31,1-7-13,-1-10-7,0-8-48,0-10-128,21-4-468,-16-4 0,1-3 0</inkml:trace>
  <inkml:trace contextRef="#ctx0" brushRef="#br0" timeOffset="216201.3584">18057 17043 1713,'0'-1'166,"0"-2"9,0-3 5,0 1 1,0-4 2,0-4-1,0-1 0,0 1-4,0-1-30,0 2-240,0 3-65,2 2-122,-2-1-273,0 11 0,2 2 0</inkml:trace>
  <inkml:trace contextRef="#ctx0" brushRef="#br0" timeOffset="216409.441">18068 17377 1924,'0'0'66,"0"0"2,2 0 0,2-1-8,0-3-97,26-12-392,-23 7 0,2-7 0,-2-2 0</inkml:trace>
  <inkml:trace contextRef="#ctx0" brushRef="#br0" timeOffset="217507.5846">18518 16832 1045,'0'0'91,"2"0"7,-2 0 15,0 0 18,0 0 9,0 0 11,0-2 6,3 1 2,4-2 7,7 0-68,10-2-9,6 1-4,4-1-11,3 4-18,-4-1-12,-5 2-7,-4 2-6,-7 4-3,-4 0-6,-2 6-7,-3-1-5,-4 4-5,-3 0-1,-6 2-1,-9 1 2,-9 3-3,-4-1-1,-9 1-2,8-1-2,4-6-5,11-2-1,7-4 4,9-4-2,10-3 1,4 1-1,7-2 4,10-2 0,5 4 2,3 0 2,5 4 7,-4 3-3,1 3-4,-8 5 1,-4 5 1,-13 2 2,-11-4 0,-7 3 6,-8-1 7,-14-1 6,-8-3 2,-7 3 3,-14-2 1,2-3 0,-5-4-1,5-3-2,2-1-3,6-7-19,12-1-41,8-1-86,13-7-129,8-2-285,5 3 0,5-5 0,8 3 0</inkml:trace>
  <inkml:trace contextRef="#ctx0" brushRef="#br0" timeOffset="218378.6313">19571 16673 653,'0'0'15,"-3"0"11,-4 0 25,-5 7 22,-8 5 21,-7 7 22,-4 8 18,-5 7 15,-4 6 9,3 6-7,-4 4-1,10 6-10,4 2-22,11 1-20,10-5-18,9-3-12,10-10-5,10-10-6,8-9-7,6-7-1,8-8-2,-2-5 1,3-4-1,-2-5-2,-5-5-3,-6-2-10,-4-4-10,-11-2-9,-9 1-3,-6 2-3,-9-1-1,-6 4-4,-12 0-1,-8 10 0,-10-1-2,-5 8-3,-2 2-18,6-1-23,9 3-29,13-2-44,7-3-76,11 1-79,3-6-144,8 3 0,2-2 0</inkml:trace>
  <inkml:trace contextRef="#ctx0" brushRef="#br0" timeOffset="219729.2697">20226 16908 316,'0'-1'36,"0"-1"8,0 1 4,-3 0 4,0-1 11,-2 2 27,-1 0 33,0 0 26,-1 0 19,-5 2 1,0 0 23,-8 3 9,-7 2 12,0-2 6,-4 6-4,-1 0-24,5 3-31,7 1-21,4 2-13,6-3-21,3 6-24,1 1-11,3 1-15,3-3-6,0 3-7,0-5 1,0-2 0,3-6-5,3 2-4,1-5-5,6-3-6,3-1-6,2-4-1,3-5-2,3-6-4,-4-2-2,-2-3-2,-7-2-3,-4 1-7,-1 7-14,-4 1-26,-2 5-32,0 3-1,1 1 2,1 7 1,2 3-1,-1 8 0,6 6 4,2 7-26,1 2-57,0-2-33,3-6-25,1-5-66,0-4-138,-4-4 0,-1-5 0,-1-2 0</inkml:trace>
  <inkml:trace contextRef="#ctx0" brushRef="#br0" timeOffset="221330.8221">20334 17016 989,'0'0'64,"0"0"3,2 0 7,-1 3 6,1 3 1,2 8 2,0 3 0,0 8 1,3 2 1,-4-1-66,-1-3 3,1-3-2,-2-6 21,-1-7 55,0 0 3,2-7-1,-2 1 0,0-5 0,0-6-2,0-9 2,-2-11 0,1-5-1,1-11-24,0 5-64,6 1-3,7 5 0,3 6 0,8 10-2,0 7 2,-3 7-2,1 2 3,-2 8 4,-3 7-1,-1 5 2,-1 4 0,-2 7 0,-3-4 1,-3 1 8,-4-6 7,1-6 34,-4-5 33,4-2 15,-4-6 0,3-4 1,1-3 0,7-9 0,2-7 0,4-8-6,5 0-9,1 2-32,-3 3-40,-1 9-20,-5 11-2,1 2 0,-8 6-2,7 6 1,-4 3-2,1 4 1,-1 4-1,-1 0 0,-2 6 2,0 4 0,-3 0-1,-1 6 0,0 2 1,-3-1 0,0-3 0,0-5-1,0-7 2,0-6-1,0-7 0,0-3 0,0-3 0,0 0 0,0 1 0,0-1-2,0 1 1,0-1 2,0-1 18,0-1 52,0 0 42,0 0 6,0 0 2,0 0 1,3-1 0,-3-2 3,0 1-4,0 0 0,0 2-17,0-3-54,0 3-41,0 0-9,0 0 0,0 0 1,0 0-5,0 0 1,0 0 1,0 0-2,0 0 1,0 0-5,0 0 3,0 0 0,0 0-1,0 0 0,0 0 3,0 0-2,0 0 3,0 0-1,0 0 1,0 0 3,0 0 0,0 0 3,0 0 1,0 0 1,0 0-3,0 0 0,0 0-4,0 0-8,0 0-6,0 0-12,0 0-2,0 0 0,0 0-4,0 0 1,0 0-1,0 0 2,0 0 1,0 0 9,0 0 5,0 0 12,0 0-1,0 3 0,0-3 2,0 2 0,0 0-1,4-1 1,-4 1-1,0-1 1,3 2 1,-2-3 1,1 3 0,-1-3 0,2 0 1,-3 0 5,0 0 1,0 0 1,2 0-2,-2 0 2,0 0-2,0 0-1,0 0 1,0 0 0,0 0-2,0 0-4,0 0 1,0 0 1,0 0 3,0 0-1,0 0 0,0 0 1,0 0 0,0 0-2,0 0 2,0 0-1,0 0-2,0 0-5,0 0-4,0 0-7,0 0-13,0 0-8,0 0-5,0 0-9,0 0-30,0 0-29,0 3-23,0-3-24,0 2-45,0-2-90,0 0-125,0-12-282,-3 9 0,3-4 0,-2-2 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3:10:49.549"/>
    </inkml:context>
    <inkml:brush xml:id="br0">
      <inkml:brushProperty name="width" value="0.05292" units="cm"/>
      <inkml:brushProperty name="height" value="0.05292" units="cm"/>
      <inkml:brushProperty name="color" value="#0070C0"/>
    </inkml:brush>
  </inkml:definitions>
  <inkml:trace contextRef="#ctx0" brushRef="#br0">26115 4573 602,'-2'0'39,"1"0"13,-1 0 7,2 0 7,0 0 17,0 0 12,0 0 9,0 0 7,0 0 2,0 0-27,0 0-11,0 0-10,0 0 3,3 1 5,7 1 1,4-1 5,8 1 7,10 1 8,7-3 7,9 2 8,9-2 1,8 0-1,12 0-7,12-2-15,12-1-14,12-2-17,9 1-16,14-1-15,8-1-6,10 2-8,7-1-4,10 3 0,2-2-1,7-2 1,4 4-2,4 0 1,1-2-2,-2 1 1,-2 2-2,-3-1 1,-10 2 0,1 0 0,-11 0-1,-8 0 0,-11 0 0,-11 0-1,-12 0 1,-14 0 1,-10 0-2,-10 0 0,-15 0 0,-9 0 0,-10 0 2,-8 0-6,-10 0-26,-7 0-61,-11-3-78,0-2-367,-13 4 0,0-2 0,-1 1 0</inkml:trace>
  <inkml:trace contextRef="#ctx0" brushRef="#br0" timeOffset="435.7004">30442 4284 851,'0'-2'10,"0"2"6,0-2 3,5 1 5,3-1 6,11 2 17,9 2 26,15 1 13,12 4 9,13 3-2,4 5 5,7 5 1,0 0 6,0 3 5,-6 3 3,-10 1-4,-10-1-11,-17-1 18,-12 3 14,-18 1 10,-9 0 8,-18 3 3,-10-1-5,-15 4-6,-8-2-5,-9 3-15,1-4-15,1 3-41,5 0-87,3-1-155,19-12-476,-13 14 0,5-8 0</inkml:trace>
  <inkml:trace contextRef="#ctx0" brushRef="#br0" timeOffset="1229.6764">29586 5329 707,'0'8'93,"3"8"6,-3 10 7,0 9 4,0 10 4,3 2 3,0 1 1,0 1 5,-3-6 17,3-8-43,-3-9 19,0-3 52,0-9 28,3-8-1,-3-3-3,0-6-5,0-9 2,0-7-6,0-10-16,0-9-18,0-8-47,3-3-58,-1 0-35,2 1-1,2 5-2,0 9-1,-3 9-3,3 4 0,-4 9-10,-1 5-22,1 4-39,-2 1-14,4-1-51,4 0-108,4-4-393,0 5 0,1-1 0,1-3 0</inkml:trace>
  <inkml:trace contextRef="#ctx0" brushRef="#br0" timeOffset="6592.5418">7552 3539 509,'2'-2'77,"-2"-1"19,0-1 13,1 1 12,-1 2 4,0 1 7,0 0 3,0 0-1,0 0 0,2 0-48,-2 0-29,0 0-18,0 0-15,0 0-4,0 0 10,0 0 16,0 0 8,0 3 5,0 2 5,0 0 7,1 2 3,-1 4 5,2-2 2,1 5-1,0 1-16,-2-1-19,1-2-6,0 2 1,-2-2 4,0-1-1,0 2-3,0-3-1,0 2 0,4 2-3,-4-3 0,3 1 1,-3 0-1,3-1-1,-3 0-3,0 3 1,0-4-1,3 7-2,-3-1-1,3 1 0,-3-4 1,0 4-2,0-1 2,3-1-4,-6 2-4,6-1-3,-3 2 0,0 2-1,0-2 0,0 2 0,0 2-4,0-2 0,1-2-4,1 5-4,1-2-1,-1-3-2,1 1 1,-2 0-1,2-2 1,-2-5-1,1 2 0,-2-2 0,1-2 0,-1-5 1,0 2 0,0-2-1,0 0 0,0 0 0,0 2-1,0 3 0,0-1 2,0 3-2,0 1 2,0-1 3,0 0 1,0 2 2,0 4 3,0 1 3,0 1 0,-1 3 3,1-3-3,0 0 2,-2-4-2,1 3-2,-2-2-1,3-2 0,-1-1-4,1 3-4,1-2 0,-1-1-1,0 1 0,0-3 1,0 1-1,0-2-1,0 1-1,0-3 0,0 2-1,0 1 0,0-5 2,0 3 1,0 2-3,0-3-1,0 1 2,0 1 0,0-3 1,-1 3-1,-1 0 0,1-1-1,1 1-1,-2 2-1,1 1 2,1-1 0,0 1-1,0 2 0,0 0-1,0 0 1,0 1-1,-2 2 2,0-2-2,1 2 2,1 2 1,-3-1 0,3-2 0,0 2 0,0 1-1,0-1-1,0-3 3,0 3 0,0 1 0,0-2-1,0 1 0,0 4 0,0-2-2,0 1 2,0 2 1,0 2 1,0-3-2,0 3 0,0 1 0,0-1 0,0-1-3,0 0 3,0-1 0,0 0-2,0-1 4,0 2-3,0-3 1,0 0 1,0-1 1,0 0-2,0 1 3,0-3 1,0 3 0,0-2 1,0 1-4,0-1 5,0 1-1,0-2 0,0 1 0,0 2 3,0-3-3,0 3-1,0 0 1,0 0-1,0 1-1,0 3 1,0-1 0,3 1-3,-3 2 1,0-3-2,0 3 0,0-2 0,1 0-1,1 1 1,0-1-1,-1 1 1,2 1-2,0-3 4,1 5 2,-2-2 1,1 0 2,0 2 1,0-2 1,0 1 1,0-2 0,2 2 0,-2-3 3,2 1-1,-5-1 4,3 0 4,-3 4 3,2 0 6,-2 1 3,0 2 3,1 1 3,-1 0 0,0-1-1,0-2-1,0 0-7,0-5-3,0-2 0,0-3-5,0-5-4,0-2-3,0-1-2,0-5-1,0 0 1,0-3-4,0-4 2,0 0-9,0-2-39,0 1-42,0-2-139,10-6-638,-10 6 0,0-12 0,-6-9 0</inkml:trace>
  <inkml:trace contextRef="#ctx0" brushRef="#br0" timeOffset="8271.6293">5801 5270 690,'0'0'11,"0"0"3,0 0 9,0 0 21,3-1 23,0 1 19,4 1 11,4-1 19,4 0 14,9 0-1,5 1 5,4-1 1,3-1-3,4 1-17,3 0-21,0-1-11,5 1-8,2-2-12,-3 1-8,5 1-4,1-4-3,1 3 0,6-3-5,5 1-2,6-1 1,3 1-4,10-1 0,1 2-4,3-2 0,0 2 2,-6 2 3,-5 0 1,-7 0 4,-2 0 2,-3 0-2,-2 0 0,-1 0-1,1 0-2,0 0-6,2 0-3,-3 0-2,-5 0-2,-3 0 0,-6 0-3,-3 0-2,-1 0 1,-2 0-3,-3 0 2,2 0 0,-2 2 0,-2 1 3,1-2 4,-2 0 3,0 0 4,-4-2 2,-2 1-2,0 0 1,-3 0-2,0 0 1,-1 0-4,-5 0-6,-4 0-9,-1 0-5,-5-1-4,3 1 4,-4 0 4,-4-1 2,4 1 3,-2-3-1,1 1 2,2 0 0,-3-1 3,-2 2 0,0 0 5,-1 1 8,-5 0 6,0 0 3,1 0 1,-1 0 10,0 0 2,0 0 8,0 0 10,0-1 12,0 1 7,0-2-5,0 1-7,0 1-4,0 0-3,0-1-9,0 1-2,0 0-9,0 0-10,0 0-13,0 0-15,0 0-8,0 0-5,0-2 1,0 2-4,0 0-1,0-1-2,0 1-7,0 0-12,0 0-2,0 0-7,0 0-1,0 0-1,0 0-3,3 0 1,-3 0 3,0 0 3,0 0 6,0 0 12,0 0 5,0 0 4,0 0 0,0 0-2,0 0 1,0 0-6,0 0-8,0 0-16,0 1-12,0-1-8,2 0-26,-2 0-32,0 0-53,3 0-166,18-3-537,-15 5 0,-3-2 0,-3 0 0</inkml:trace>
  <inkml:trace contextRef="#ctx0" brushRef="#br0" timeOffset="16571.557">27559 4413 8,'6'19'0,"0"7"1,9 8 0,0 10-1,2-4-2,1 3 0,14 3 0</inkml:trace>
  <inkml:trace contextRef="#ctx0" brushRef="#br0" timeOffset="23135.7714">26143 3404 955,'0'0'3,"0"0"-3,0 0-2,0 0 0,0 0 1,0 0 0,0 0 1,0 1 2,0 4 0,0 1-4,0 3 1,0 3 2,0 0 3,0 2 0,0 2 0,3-1-2,4 4 0,-4 5-3,2-1 4,3 6-2,-1 0 1,0 1 2,3 3-1,0 2 1,2-1 0,2 1 0,1 7-3,-2-2 1,5 2-2,-1 4 1,4 0-1,1 0-2,-2 5 0,0-1 0,2 2 0,-3 4 1,1-1 3,1 2-1,-2 2 1,0 1-1,4 1-1,-4 2-1,4 0-2,-1-3-2,-2 4-1,1 2-2,0 0 2,-4 3 1,2-2 0,-3-1-1,4 0 2,0-2 2,1 1 1,-1 0 2,-1 2 0,5-1-6,-3 1 0,0 4-1,5-3-1,-1 2-1,-2 0 0,1-4 0,2 1 0,-1-1 1,2 0-1,-4 3 4,1 0 3,3 2-1,0 0-1,-3 3-2,3-1-1,0-2-5,-1 0-1,3-2 0,-2 2 1,0 0-1,0 0 1,0 1 1,-2-2 2,3 4 3,0-3 2,-1 0 4,-2-2 1,2 0-1,-2 1 1,4 2 1,-2 1-2,-2 0 0,-3 2-1,2-1 3,-2 0-2,-3-3 3,6-3 1,-4 3 3,0-3 1,1 3 1,-3 1 1,-2 0-2,2 1 2,-1-1-2,-2-1 1,-1-4-2,-3-2-2,0-1-1,-3-4-3,2 0 0,1-4 0,-6 0-1,6-1-2,-6-3 1,0-3 0,0-3 1,-1-3 0,-1 0-2,-1-5 3,0 2-1,3-5-1,-3-3-1,0-3-3,0-3 0,-1-2-2,-1-4 0,-1-4 0,3-2 1,-3-1-2,2-4 2,-2 1 0,0-2 0,0-1 2,0-2 2,1 0 3,-1-2 5,0 0 6,0-2 4,2-1 8,-2 0 5,0 0 3,1-1 2,-1 1 2,2 0-5,-2 0-14,0 0-16,0 0-7,0 0-4,0 0-8,0 0-1,0 0 5,0 0 8,0 0 0,0 0-1,0 0 5,0 0 8,0 0 3,0 0-1,0 0-2,0 0-5,0 0-7,0 0-7,0 0 1,0 0 5,4 0 5,-4 0-5,0 0-7,0 0-43,0-6-129,0 8 0,0-2 0,0-2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3:58:47.197"/>
    </inkml:context>
    <inkml:brush xml:id="br0">
      <inkml:brushProperty name="width" value="0.05292" units="cm"/>
      <inkml:brushProperty name="height" value="0.05292" units="cm"/>
      <inkml:brushProperty name="color" value="#FF0000"/>
    </inkml:brush>
  </inkml:definitions>
  <inkml:trace contextRef="#ctx0" brushRef="#br0">28971 8809 691,'-3'-2'11,"-2"-1"1,2 2 4,-3-1 11,3 2 18,0 0 17,1 0 16,2 0 16,0 0 30,-1 0 32,1 0 44,0 2 42,0-2 35,0 0-6,0 0-13,0-2-12,3-9-7,3 1-10,6-9-25,9-6-32,11 1-41,7 2-38,6-3-30,2 5 2,-1 3-4,-5 6-1,2 4-11,-5 5-3,0 14 1,-6 10 0,-4 14-3,-10 10 0,-9 13-4,-18 2 0,-15 2 0,-15 0 0,-17-1 2,-9-3 0,-7-5-8,8-5-6,5-8-5,20-12 4,13-9 31,14-7-6,6-9 0,10-7-5,4-7 1,7 0 1,11-7-1,7 0 2,10 2-1,4 6-8,4 4-39,0 3-2,-4 4-4,-2 6-24,-3 1-35,-4 1-48,-5 4-50,-1-4-98,-2-6-196,-3-1-380,0-3 0,3-7 0</inkml:trace>
  <inkml:trace contextRef="#ctx0" brushRef="#br0" timeOffset="727.5197">29807 8920 1838,'-27'0'50,"-7"4"22,-3 4 27,-6 4 23,23 8 27,8 6 11,12 6 3,7 2 6,12 1 5,6 2-18,2-5-26,10-6-18,-3-6-25,-5-11-20,-2-4-26,0-5-9,-2-7-5,-3-7-13,3-11-17,-1-11-7,-6-8 1,-7-7-3,-5 1 0,-3 7 0,-9 8-3,-2 9 0,-3 9 4,0 6 13,3 5 15,2 1 4,3 5 6,9-3 3,9-1 1,11 4 0,12-3 3,13 6 2,1 3 2,-5 8-3,-11 7 2,-12 6 1,-12 6 2,-10 2 0,-10 2 0,-1 0-2,3-2 5,3-2 18,0-8 25,6-4 18,6-7 3,6-9 3,6-2-9,11-11 0,1-6-4,6-7 3,-3-5-6,-1-12-21,-11-1-27,-9-1-17,-6 1-13,-14 7-3,-11 6-2,-11 6-7,-14 9 2,-7 8-6,-6 0-4,4 6-18,8 0-22,12 1-55,10 1-80,10 0-109,7-4-644,2 5 0,2-3 0,-6-1 0</inkml:trace>
  <inkml:trace contextRef="#ctx0" brushRef="#br0" timeOffset="2135.8274">28688 9908 1008,'0'0'110,"0"0"39,0 0 23,3 0 12,3 0 23,7 0 12,14-2 15,17-4 11,19-2 17,26-5-64,30-5-30,33-3-40,32-1-20,17-2-12,13 2-22,-4 3-12,-20 1-13,-32 1-10,-30 6-26,-36 3-35,-36 2-79,-28 3-7,-19 2-81,-5-3-176,-23 6-223,-14 3 0,-14 0 0</inkml:trace>
  <inkml:trace contextRef="#ctx0" brushRef="#br0" timeOffset="2406.2862">29391 10150 2559,'0'3'15,"0"3"16,0 6 6,0 10-1,3 7 2,0 12 0,1 5-2,-3 5-11,-2 1-22,-6 0-48,-1-6-83,5-9-122,1-5-229,9-7 0,18-18 0</inkml:trace>
  <inkml:trace contextRef="#ctx0" brushRef="#br0" timeOffset="3045.8186">29839 10285 1532,'-9'-3'77,"-5"2"36,2 5 16,-4 3 4,8 10 1,-1 9 2,3 5 0,3 2 2,2-2 2,5-2-29,8-8 2,9-6-25,8-9-9,11-3-2,10-10-2,0-7-3,1-5-8,-12-7-11,-9-7-8,-13-5-26,-11-1-21,-15 0-11,-14 6-6,-15 7 0,-13 8-1,-7 9 2,2 6 8,12 2 34,20 1 9,14-3 3,20 0 5,19-2 5,13-2 2,17-4 1,14 2 0,6 5-1,0 1 1,-8 6-23,-14 7-5,-17 5-3,-19 3-4,-14 10-1,-8 3-1,-7 1-1,2 3 6,4-6 53,12-1 30,15-8 15,16-8 4,13-7 5,11-2 0,-5-6 0,-6-4 1,-15-7 1,-12-4-7,-12-8-51,-9-3-33,-12-9-18,-15-2-24,-9-3-42,-11 5-64,-10 7-104,-1 10-742,-7 16 0,-3 13 0,-7 6 0</inkml:trace>
  <inkml:trace contextRef="#ctx0" brushRef="#br0" timeOffset="3535.8422">29586 11613 1679,'12'-1'41,"4"-3"35,11-3 20,10-1 16,5 1 12,6-4 9,2 3 3,1 4 4,-7 6 3,-7 9-10,-15 10-24,-9 7-32,-15 8-19,-14 5-13,-14 3-12,-6-3-9,-5-2-3,-1-5-3,13-8-2,17-4 13,9-9 3,17-5 0,14-4-2,16-4-17,9-1-67,25-8-179,1 2-379,5-5 0,-2-7 0,-4-8 0</inkml:trace>
  <inkml:trace contextRef="#ctx0" brushRef="#br0" timeOffset="3777.8142">30480 11569 2015,'-30'3'17,"-11"5"5,-7 6 7,-9 5 5,21 5 5,13 9 8,17-1 10,18 2 0,21-3 4,16-6-7,8-6-6,8-8-5,-2-4-26,-6-7-86,-3-11-158,-9-3-221,-10-8 0,-7-9 0,-6-5 0</inkml:trace>
  <inkml:trace contextRef="#ctx0" brushRef="#br0" timeOffset="4342.5231">30763 11565 1557,'-3'0'81,"-3"1"20,1 2 16,1 7 11,2 3 6,2 4 2,0 11 0,6 2 2,5 0 0,2 0-45,1-3-36,1-8-17,-7-3-9,-5-5-3,-2-6-5,-2-3-3,2-5 2,-1-8-2,0-10-1,0-5 1,0-10 15,2 2 38,-1 5 2,1 7-7,1 10 6,4 8 3,-1 4-1,3 9 1,3 3 2,5 5-2,-2 4-15,0 1-38,3 2-9,-5-1-1,-2-5-7,-4 0-3,-4-4 4,-3-4 27,0-5 34,2-2 0,1-7 1,9-8 0,5-10-2,5-9 0,11-8 0,2 1-1,-4 5-5,-2 8-32,-5 10-32,-7 8-2,-4 7 2,-1 7-2,-3 8 2,6 6 1,-4 4-2,2 8-13,-5 3-38,4 2-55,-4-2-117,-1-8-601,-4 4 0,-1-3 0,-7-7 0</inkml:trace>
  <inkml:trace contextRef="#ctx0" brushRef="#br0" timeOffset="5340.6824">29425 13459 1677,'0'0'16,"0"0"36,3 0 36,-3 0 5,0 0 4,0 0 12,0 0 12,0 0 2,0 0 1,0 0 1,0 0-12,0 0-32,0 0-36,0 0-3,0 0-4,0 0-12,0 0-12,0 0 0,0 0 4,0 0-2,0 0-4,0 0-6,0 0 5,0 0 10,6 0 7,0 0 16,0 0 4,0 0 6,-3 0 2,-3 0 2,0 0 1,0 0-2,0 0 0,2 0-5,-2 3 2,0 6-9,1 9 0,-1 8-5,-6 13-3,-1 2 0,-4 5-1,-1-3 4,0 1-3,4-8-3,4-2-6,4-12 13,7-5 5,10-6 0,9-8 1,13-3-3,12-2-1,6-3 0,3-5-14,-6 4-44,-8-2-66,-12 0-131,-8-3-599,-13 3 0,-8-6 0,-4-6 0</inkml:trace>
  <inkml:trace contextRef="#ctx0" brushRef="#br0" timeOffset="5553.7582">29824 13590 2571,'0'3'15,"0"4"19,0 7 8,0 13 4,0 7 0,0 15 2,4 3 0,1 3-6,1-1-14,3-5-27,6-8-56,3-15-137,6-11-342,5-4 0,4-11 0,6-6 0</inkml:trace>
  <inkml:trace contextRef="#ctx0" brushRef="#br0" timeOffset="6150.576">30296 13672 1491,'-4'3'97,"-4"2"21,-2 4 14,1 3 13,6 3 16,0 6 8,7-2 11,8-1 14,11-1 6,9-5-60,8-7-30,5-3-19,-4-4-14,-1-8-12,-10-7-19,-5-2-17,-12-8-18,-5-7-15,-8-6-4,-8 1-4,-11 2-1,-4 6-1,0 5-1,-2 13-2,7 6 2,9 2 5,6 3 22,9 1 17,15-2 4,14 0 5,14 0 4,13 1 0,6 2 8,-5 2 8,-9 7 4,-15 6 8,-12 7-13,-13 7-14,-7 2-4,-5 6-6,-1-5-3,4-3 29,7-3 20,12-8 10,11-10 6,11-3 1,6-5 1,3-8 3,-4-11 0,-9-5 3,-11-9-1,-12-11-28,-16-3-30,-12-4-12,-18 1-24,-17 11-46,-12 10-94,-13 14-105,33 6-694,-38 16 0,1 6 0,7 5 0</inkml:trace>
  <inkml:trace contextRef="#ctx0" brushRef="#br0" timeOffset="6434.572">29484 14326 2684,'18'0'17,"15"0"13,21-3 11,29-2 7,22-8 2,35-3 1,27-3 1,23-7 1,16 3 0,6 2-11,-9 8-24,-19 1-59,-28 3-189,-34 7-343,-42 0 0,-38-2 0,-31 0 0</inkml:trace>
  <inkml:trace contextRef="#ctx0" brushRef="#br0" timeOffset="6698.2879">30113 14539 3156,'0'11'3,"0"6"2,-3 9 3,-2 17 0,-4 9-1,3 9 0,-3 6 0,2 4-2,2-5-21,1-3-40,2-11-88,14-18-454,-4-7 0,4-16 0</inkml:trace>
  <inkml:trace contextRef="#ctx0" brushRef="#br0" timeOffset="7319.961">30529 14720 2049,'-10'0'57,"0"5"11,-3 4 12,0 4 9,10 4 6,3 8 1,3-2 3,10 1 6,7-5 19,9-5-28,9-6-11,5-5-10,-1-11-8,-1-3-10,-7-12-3,-10-3-2,-9-12-2,-8-5-7,-7-3-16,-10 6-12,-6 3-5,1 12-3,-6 9-1,6 7-7,3 5 2,10 3 9,5-1 11,15 2 9,11 0 5,16 0 2,14 0 1,8 3 3,-2 4 2,-6 2 4,-17 5-3,-17 7-8,-14 7-9,-8 1-9,-3 2-8,0 3-2,0-4 0,12-4-1,6-5 5,11-8 10,14-7 6,10-6 0,6-7 2,3-9 2,-2-7 2,-3-11 2,-12-8-2,-12-5 2,-16-8-6,-17-1-8,-22 3-10,-21 9-2,-17 7-13,-13 19-66,-6 9-137,2 7-604,6 15 0,15 7 0,7 0 0</inkml:trace>
  <inkml:trace contextRef="#ctx0" brushRef="#br0" timeOffset="7813.3882">30009 15937 1251,'0'8'80,"0"7"30,-3 8 21,-3 6 11,-2 8 6,-4 1 3,-4 2 6,2-5 16,4-6 41,7-5-25,4-11-24,14-5-24,7-7-17,16-4-8,15-6-5,16-5-6,2-1-32,-2-2-70,-7 0-181,-17-1-503,-21 7 0,-15 1 0,-18-3 0</inkml:trace>
  <inkml:trace contextRef="#ctx0" brushRef="#br0" timeOffset="7993.9702">30236 16031 2048,'3'1'44,"0"8"3,8 3 4,4 8 1,7 9-1,10 2-28,6 3-71,5-3-98,-4-18-278,-1 17 0,-6-8 0,-2-11 0</inkml:trace>
  <inkml:trace contextRef="#ctx0" brushRef="#br0" timeOffset="8206.0473">30819 16066 1962,'-14'0'27,"-2"3"1,-6 3 2,-2 3 2,8 3 0,5 8 2,5 4-2,8 1-25,11 0-62,13-9-127,7-3-207,10-1 0,9-7 0,8-8 0</inkml:trace>
  <inkml:trace contextRef="#ctx0" brushRef="#br0" timeOffset="8711.7088">31127 16077 1500,'0'3'45,"0"0"14,0 4 9,0 2 7,0-1 2,4 5 1,-1 0 0,2 1 0,0-2 0,-1-1-24,-1-4 1,-3-2 26,2-2 5,-2-3-6,1-4-2,4-10 0,5-6 8,5-7 29,6-8 35,0 6 14,-7 4-15,-1 6-41,-5 9-12,-2 8 2,0 0-2,4 4 0,4 3-7,-2 2-27,6 2-34,0 1-18,5-4 4,7-5 8,2-1 8,1-6 6,1-3 8,-8-2 9,-5 1 2,-3-3-1,-4 5-3,-3 0 1,2 1-8,2 2-10,3 4-10,1 0-19,-2 5-56,1 8-88,0 1-186,-2 4-474,-8 3 0,-5 1 0,-9 2 0</inkml:trace>
  <inkml:trace contextRef="#ctx0" brushRef="#br0" timeOffset="9362.1518">29765 17340 1463,'-3'4'75,"3"2"41,0-1 18,9-2 23,11-2 20,12-5 17,14-4 8,10 1 5,5 3 3,-4 1-6,-8 6-64,-9 9-41,-21 10-17,-12 6-21,-14 6-22,-15 1-17,-11-3-6,-3-4-4,0-10-1,3-5 9,14-8 28,9-3 18,4-6 21,12-1 11,11-2 4,3 3 2,8 3-1,8 2-1,6 7-2,-3 7-10,-5 3-33,-12 5-17,-11 2-22,-10 2-12,-13-2-3,-15-2-6,-8-5-13,-8-1-28,-12-6-31,1-7-28,8-8-47,10-10-112,16-12-88,14-10-382,22-5 0,18 2 0,17 1 0</inkml:trace>
  <inkml:trace contextRef="#ctx0" brushRef="#br0" timeOffset="9998.9992">30610 17408 1083,'-3'7'157,"-2"6"10,-3 8 12,2 4 7,5 4 3,-3 0 8,8 0 3,9-5 13,13-7 14,7-4-123,9-8-20,8-5-8,-4-8-11,-8-5-6,-9-9-4,-14-1-6,-6-8-2,-15-2-12,-6-3-13,-11 4-10,-4 1-3,-6 7-4,0 9 2,6 5 2,12 4 12,6 3 0,15-4 4,12-3 8,14-4 12,11-1 5,17 1 1,9 2 5,1 3 1,0 5-3,-10 5-13,-14 8 1,-18 3-2,-10 5-9,-13 9-10,-4 5-5,-2 1-3,1 0-4,4-3 0,6 0 2,6-7 7,11-8 10,8-5 4,4-7 0,7-4 2,-2-9 3,2-6 0,-3-7-1,-8-10 3,-16-7-1,-8-7-8,-22-3-6,-16-3-7,-18 6-1,-8 7-3,-10 13-4,0 14-8,5 14-41,10 8-61,12 7-77,14 2-171,11-39-422,4 41 0,11-2 0</inkml:trace>
  <inkml:trace contextRef="#ctx0" brushRef="#br0" timeOffset="10383.2882">31947 17699 1908,'-6'5'120,"-11"2"13,-11 2 15,-19 6 12,-13-1 12,-17 3 12,-16 5 17,-15 5 9,-14 2 3,-18 3-94,-6 3-21,-12 2-14,-1-2-14,-1 0-11,2-4-10,7-1-13,10-3-17,18-6-9,20 1-5,22-6-9,22-5-20,23-2-72,18-2-69,15-4-127,11-23-391,11 20 0,13-5 0,10-1 0</inkml:trace>
  <inkml:trace contextRef="#ctx0" brushRef="#br0" timeOffset="10622.4279">30605 18127 2472,'0'5'20,"0"4"7,0 8 1,2 6 1,-1 6 3,-1 6-4,2 2-9,-1 1-32,1-4-59,5-7-110,-1-17-295,3 1 0,7-7 0,4-8 0</inkml:trace>
  <inkml:trace contextRef="#ctx0" brushRef="#br0" timeOffset="11199.4574">31023 18196 2116,'-6'6'43,"-2"5"1,-2 5 5,1 5 11,6 0 10,3 2 30,3-3 18,9-4 13,9-9 17,5-2-29,4-7-5,0-7 1,0-6-4,-6-7-20,-6-5-24,-6-9-29,-6 0-21,-3-3-12,-6 4-17,-7 9-9,4 7-4,1 12-1,-1 3-1,3 4 12,5 0 24,5 0 8,11 0 4,14-1 3,10 1 3,9 0 1,3 0 3,-7 0 0,-9 2 1,-11 5-3,-12 5-9,-11 4-5,-2 4-4,-2 3-2,-2 3-3,2-4 0,2-1 2,1-3 2,3-4 14,9-11 4,6-1 1,12-9 0,3-8-2,5-11 0,0-8 1,-6-15-4,-9-13-4,-11-9-10,-9-3-20,-9 3-28,-4 14-68,-1 15-178,-2-9-430,-4 37 0,2 6 0,6 2 0</inkml:trace>
  <inkml:trace contextRef="#ctx0" brushRef="#br0" timeOffset="11454.7751">32346 17376 2403,'0'-2'73,"0"0"-1,3 0 13,4-3 2,10 1-1,12-2 1,8-2-31,7-3-109,5-6-526,-14 8 0,-6 1 0,-14 4 0</inkml:trace>
  <inkml:trace contextRef="#ctx0" brushRef="#br0" timeOffset="11607.4426">32353 17474 2033,'7'0'15,"6"-1"1,13-3-8,14-3-114,9-15-287,9 7 0,2-6 0,-1-7 0</inkml:trace>
  <inkml:trace contextRef="#ctx0" brushRef="#br0" timeOffset="12039.785">32825 17118 1474,'1'-1'77,"5"-2"10,5 0 13,4 0 10,7 1 12,8 2 12,2 0 6,1 0 1,-4 5 3,-11 4-57,-11 8-16,-5 3-8,-11 9-10,-6 0-11,-2 0-10,-1-3-13,0-1-5,6-5-2,6-5 7,6-5 10,6-3 7,7-4 1,1 2 0,4 1 1,2 0 1,-4 4 1,-2 4 1,-1 1 1,-7 1-8,-4 2-11,-1-1-9,-2 0-2,-7-5-1,-10-1-13,-7-9-71,-7 1-139,-10-15-405,-5 5 0,7-5 0,9-7 0</inkml:trace>
  <inkml:trace contextRef="#ctx0" brushRef="#br0" timeOffset="12276.5439">33177 17258 1380,'-17'12'10,"4"5"2,2 6 2,-1 7 0,17-8 5,11 3 0,5-6 1,2-7-59,4-8-250,0-1 0,-8-5 0,-2-3 0</inkml:trace>
  <inkml:trace contextRef="#ctx0" brushRef="#br0" timeOffset="14319.1045">9295 5116 724,'-3'-4'49,"3"1"9,-3 0 11,3-3 8,-3 1 13,3-1 23,0 0 12,0 0 10,0-1 11,0 0-23,0 0-10,-3 1-5,3 2-7,0 0-6,0-1-7,0 4-21,0-4-7,0 3-7,0-2-10,0-4-7,0-1-6,0 0-1,0-2-5,0-2 0,0 3-5,0-3-6,0-3-7,0 1-6,0-2-6,0 2-5,0-2-2,0 0-1,0-5 1,3 1 4,0-1 2,-3 0 4,3 0 12,-3 3 12,0 3 12,0 2 10,0 3 1,-3-1-1,0 0 1,0 2-5,1 3-1,-1-1-4,3 4-13,0 1-13,0 3-9,-1 0-4,2-2 1,-1 4 3,0 2 8,2 7 8,1 3 6,0 10 13,3 13 14,2 9 11,0 16 5,0 13 8,-4 10 2,0 9-2,-4 5-8,3 6-10,-3 1-9,0 6-7,0-3-7,-3-6-7,3-8-4,0-12-9,-4-11-4,4-14-3,-3-8-12,-1-13-45,1-8-56,6-15-236,-5-6-286,1-8 0,-1-12 0,1-11 0</inkml:trace>
  <inkml:trace contextRef="#ctx0" brushRef="#br0" timeOffset="16709.8793">9435 5284 906,'0'-1'0,"0"1"0,0 0 2,0 0 3,3 0 8,0 0 11,1 1 18,3 1 12,0 4 10,-1 2 4,0 4 4,2 1 3,6 1 14,0 6 13,9-1 12,4 3 4,4 6-7,9 0 0,6 7 2,4 2 4,6 2 4,4 3-1,0 2-11,2 2-14,2 2-9,4 4 4,0 0-5,7 4-3,8 5-7,7 3-8,6 0-3,12 6 1,13-2-4,8 4 8,7-1-2,7-1-10,3 1 0,-3 1 2,-3-3 4,4 3-1,-3 0 6,0 0 0,-6 1 6,-7-2-5,-6-2-5,-3-3-4,-9-1-6,-4-6-8,-3-5-10,-7-4-2,-12-4-5,-4-8-1,-9-4-10,-11-7-4,-12-4-4,-13-3-6,-13-7 2,-8-4 0,-13-1 3,3-5 4,-4 0-1,0-2 2,0 0 2,0-1-3,3 0 2,-3 0 2,0 0-3,0 0 0,0 0-5,4 0-5,-4 0 1,0 0 1,0 0 1,0 0 0,0 0 6,3 0 0,-3 0 1,0 0-2,0 0-1,0 0 0,0 3-2,0-3-1,0 0 2,3 0 2,-3 0-4,0 0 7,0 0 3,0 0 5,0 0 4,3 0 0,-3 0-1,0 0-4,1 0-1,2 0-2,5 0-3,4 0-1,3 0-5,1 0-3,3 0-1,-1 0 3,-6 0 3,-2-3 2,-4 3-1,-3 0-1,-1-1-2,1 1-4,1 0 3,4 0-2,7 0-1,3 0 0,-1-1-3,0 1-1,3-3-1,0 0 4,4 0-2,6 1 0,3-3-2,8 2 0,7 2 0,9-2-1,3-1-1,8 0-2,7 1 0,13 2 1,2 0 1,8 2 1,7 3-2,0 0 0,2 3 2,-1-1 0,-1 1 0,-7-3 3,-7 1 3,-6-2-1,-12 1 4,-4-1-2,-10 0 2,-8 0 0,-9 0-1,-12-1-1,-10 1 3,-8-2 2,-10 1 6,-2-1 0,0-1-2,0-1 1,0-2-2,-4-1-2,-1-1 4,-3-3 0,4 0 3,-2 1-2,2 2-7,4 0 0,0 1 0,0 4 1,0 0 2,0-3-2,0 2-2,0-3-2,0-3-1,-3 1-1,3-3 3,0-1 5,-4 0-3,4 1-1,0-3-2,0 0 3,0-3 2,0-7-1,0-2-2,0-5-2,-4-5-4,-4-3-7,-1-2-1,0-6-1,2-2 1,2-3 1,2-1-1,3-2 1,0 0 2,1-1 0,-1 2-1,0 0 1,0 1 5,0 2-1,0 5-1,0 2-2,0 2 0,0 5-3,0 4-2,0 2-2,0 6 2,2 2 0,0 2 0,-2 7-2,1 3 4,-1-2 2,0 6-1,0 0 2,0 1 1,0 1 1,0 1-2,0 1-3,0 0 0,0 1-1,0-1-4,2 1-1,-1-2-2,2-3-3,2-1-3,0-3-12,3-2-4,-2-1-8,0 1-20,-3 0-19,1 5-17,-4 0-16,0 1-8,-4 1-3,-2-4-2,-3 5 3,-6-2-1,-3 0 4,-2 1 9,7 0 3,-2 1-9,7-3-5,2 3-16,0 1-27,-1-2-52,1-3-80,-5-6-296,-4 9 0,-2 0 0,-3 0 0</inkml:trace>
  <inkml:trace contextRef="#ctx0" brushRef="#br0" timeOffset="17123.9073">14869 4878 354,'1'-6'0,"-1"-2"1,2-1 11,-2-2 17,0 3 16,0 1 21,0 3 28,0 0 11,0 4-8,0-2 1,0 2-23,3 0-33,0 0-60,0-5-182,0 8 0,-1-1 0</inkml:trace>
  <inkml:trace contextRef="#ctx0" brushRef="#br0" timeOffset="17566.0139">15220 4717 616,'0'0'0,"0"3"1,0 6 3,0 5 9,4 9 9,-1 14 6,0 10 21,3 14 30,2 9 9,-4 8 6,-1 6 0,-1 2 2,0 6-6,-4 3-10,2 6-8,5-1-10,12-2-20,12-8-31,7-12-10,15-12-5,5-11 1,-4-9-2,-6-7 2,-7-8 0,-11-6-1,-7-8 12,-8-5-4,-6-7-26,0-10-56,-5-10-25,9-9-162,-11-1 0,-7-3 0,-6 4 0</inkml:trace>
  <inkml:trace contextRef="#ctx0" brushRef="#br0" timeOffset="18611.8085">15388 4908 2350,'-78'-27'4,"-32"-11"0,-35-4 1,-35-9 0,5 9-3,-14 5 1,-14 3-1,-17-1 1,-19 0 2,-8 1 4,-19-1 11,-18 0 21,-7 4 22,-10 5 11,-11 6 8,5 12 4,0 11 2,12 11 0,8 12 0,13 14-7,6 9-10,16 14-21,7 9-26,14 15-12,20 13 2,21 13-4,25 8-2,28 12 2,32 10-2,26 4 8,31 6-2,27 4 4,24 5 0,20 1 8,23 0-2,19 0 0,16-2 4,26 2 11,30-10 17,21-6 1,29-4 5,31-11 0,32-10 0,25-10-8,22-12 20,28-9 0,13-15-2,13-10-13,6-19-15,5-11-11,-1-20-7,2-8-5,-11-22-4,-7-21 7,-14-23-22,-12-19 1,-20-29-2,-18-16-4,-26-15 3,-27-16 4,-22-3 4,-41-2 4,-36 0 1,-34 8 1,-42 9-7,-41 3-20,-41 5-24,-35 2-19,-44-4-7,-39 5-5,-47-5-2,-44 5-1,-34 12 2,-39 12 0,-27 19 8,-29 18 17,-14 23 26,-19 21 22,2 20 0,-7 21-92,24 18-238,-9 15-340,14 14 0,4 9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3:21:36.752"/>
    </inkml:context>
    <inkml:brush xml:id="br0">
      <inkml:brushProperty name="width" value="0.05292" units="cm"/>
      <inkml:brushProperty name="height" value="0.05292" units="cm"/>
      <inkml:brushProperty name="color" value="#FF0000"/>
    </inkml:brush>
  </inkml:definitions>
  <inkml:trace contextRef="#ctx0" brushRef="#br0">6341 3367 1185,'0'0'56,"0"0"8,0 0 16,0-3 9,0 1 11,0-1 27,0-1 20,0 1 16,0 1 8,0 2-48,0 0-6,0 0 6,0 2-3,0 8-3,0 8-8,-6 10-24,3 12-21,-8 10-12,-1 6-6,0 2 3,0-6-4,0-3-11,-1-12-10,5-9-6,0-6-2,5-8 0,2-3 6,-2-5 21,3-3 16,0-3-3,0-3 1,3-3-1,3-8-4,5-6-1,5-12-1,8-6-2,5-8-6,0-5-23,-4-5-17,-2 2-1,-10 8-1,-2 8-1,-7 10-2,-2 10-6,1 8 1,0 6 0,6 7-1,4 8 1,4 7-2,4 7 2,0 14 0,-1 3 3,-2 8 8,-2 4 9,-2 1-1,-5-4 3,3 2-1,-6-3 1,-3-5 1,0-5-21,-3-5-70,3-9-204,-3-16-428,0 1 0,-6-8 0,-3-10 0</inkml:trace>
  <inkml:trace contextRef="#ctx0" brushRef="#br0" timeOffset="214.7683">6296 3713 1728,'1'0'50,"7"0"16,5 0 3,10 0 4,13 0 1,10-5 0,9 0-8,5-2-62,11-5-444,-21 8 0,-10 0 0,-7 3 0</inkml:trace>
  <inkml:trace contextRef="#ctx0" brushRef="#br0" timeOffset="574.1411">7387 3526 2077,'-12'0'97,"-9"0"29,-11 4 20,-12 5 12,-2 4 4,-10 8 7,3 10 2,7 3 1,10 6 2,10 3-66,18 3-27,8-2-26,10-1-17,11-1-10,12-8-11,4-5-42,13-8-90,4-10-167,-4-11-389,1-4 0,-2-6 0,-3-8 0</inkml:trace>
  <inkml:trace contextRef="#ctx0" brushRef="#br0" timeOffset="847.9427">7659 3713 1816,'-10'-3'156,"-8"1"17,-7 1 8,-3 1 7,-2 3 4,3 8 1,0 6 2,3 4 2,3 8 1,7 4-127,5 2-26,3 4-18,9-3-11,4 1-38,9-6-53,6-3-78,10-8-112,8-12-361,7-4 0,-2-4 0,8-7 0</inkml:trace>
  <inkml:trace contextRef="#ctx0" brushRef="#br0" timeOffset="1203.8002">7902 3859 2679,'0'0'88,"-4"1"32,1 5 19,-3 3 13,2 7 6,-2 6 8,3 3 9,2 1 7,6-2-4,3-4-51,7-7-15,6-4-23,8-7-12,4-4-10,4-4-3,-2-8-9,2-5-7,-7-5-7,-1-8-2,-11-1-19,-4-6-20,-8 3-34,-6 0-32,-9 4-30,0 6-54,1 10-86,5 2-191,-3 11-326,3 6 0,3 1 0,6-1 0</inkml:trace>
  <inkml:trace contextRef="#ctx0" brushRef="#br0" timeOffset="1565.805">8401 3791 2243,'3'14'163,"2"8"3,2 7 6,6 7 3,-5 4 1,3-2 1,-1-4 3,-5-4 20,-5-8 40,0-7-105,3-7 28,-3-4-3,0-6-2,3-5-2,-6-8-2,0-5 0,0-11-2,-6-10-20,3-6-42,-2-6-50,7 6-37,-2 5-7,6 9-6,3 10-16,15 9-33,13 6-93,20 4-178,28-8-631,-6 8 0,1-1 0,-3 0 0</inkml:trace>
  <inkml:trace contextRef="#ctx0" brushRef="#br0" timeOffset="1973.0688">8887 3834 4337,'-13'0'103,"-3"4"2,-5 7 1,1 0 0,7 7 3,7 1 1,3 4-2,3-2 0,2 1-1,4-1-98,0-2-10,6-1-2,4-2-5,4-7-1,-3-5-4,4-2-1,0-8 2,-3-6-14,3-9-24,-5-1-32,-1-10-36,-2 1-33,-3 5-32,-4 2-45,-4 9-5,-2 8 0,0 8 1,0 9 7,0 9-7,4 8 25,5 3 42,8 7 30,10-4-31,18-3-350,3-3 0,4-8 0,10-9 0</inkml:trace>
  <inkml:trace contextRef="#ctx0" brushRef="#br0" timeOffset="2259.1015">9439 3459 2681,'0'-14'123,"0"0"-1,0 2 14,0 3 22,0 7 21,0 17 23,5 17 5,0 18 9,5 13 4,-1 19-128,2 13-32,0-2-31,-1-10-57,-7-9-81,0-17-117,3-18-160,-6-25-349,1-2 0,-1-11 0,3-6 0</inkml:trace>
  <inkml:trace contextRef="#ctx0" brushRef="#br0" timeOffset="2603.8479">9351 3977 2486,'-2'-5'152,"2"4"12,0-3 7,-1 0 12,7 0 17,11 4 9,15-2 1,20 2 5,16 0-2,10-2-127,0-4-42,-11-2-51,-17-2-31,-17-1-37,-13-3-39,-11 0-24,-6-1-1,-10-2 7,-3 2 36,-8 1 26,-6 0 28,-3 6 41,0 1 35,3 7 22,4 7 51,1 8 21,6 7 3,6 10-9,3 7-33,8 7-40,13-1-64,10 2-157,21-13-630,6 2 0,12-10 0</inkml:trace>
  <inkml:trace contextRef="#ctx0" brushRef="#br0" timeOffset="3233.7584">11087 3703 1391,'2'-16'108,"-2"-7"8,1-6 2,1-8 1,-4 2-1,4 2-2,-2 5 0,1 7-21,-1 8-6,0 7-59,0 9 27,0 11 29,3 16 39,-3 15 19,1 17 15,3 14 6,2 10 7,-2-1 23,2 2 10,0-10-38,-1-12-35,-2-12-36,-3-13-35,0-15-2,0-9-11,0-8-3,0-14-11,-2-8-4,-8-8-6,-5-8-4,-6-2-9,-3 4-14,-3 5-3,1 11-12,0 11-4,4 2-2,1 11 6,9 4 0,2 2 6,6 3 9,4 4 4,10-2 15,9 0-10,8-2-62,15 1-91,11-10-44,8-5-132,7-14-403,-2-1 0,-7-8 0,-11-6 0</inkml:trace>
  <inkml:trace contextRef="#ctx0" brushRef="#br0" timeOffset="3437.7389">11361 4043 2370,'-3'-11'146,"0"-1"0,0 0-6,1 0 0,2 8 5,0 5 7,2 6 3,3 10 4,2 7-1,3 5-120,0 10-29,-1 3-8,-2-1-48,-2-5-118,8-11-544,-8-4 0,5-13 0,2-6 0</inkml:trace>
  <inkml:trace contextRef="#ctx0" brushRef="#br0" timeOffset="3847.5869">11602 3987 2347,'-9'0'141,"-8"4"23,-3 1 16,-2 3 12,1 4 8,6 6 6,2 0 10,5 3 10,6-1 4,4 1-102,6-4-35,5 0-18,1-7-15,7-4-6,-1-4-5,3-5-7,0-6-5,-5-4-12,-5-3-12,2-7-9,-6 0-20,-4 1-18,-2 7-36,-1 3-29,-2 7-2,0 3 0,0 7-2,0 6-1,3 6 9,0 6-20,5 7-80,5-7-206,1 5-248,0-3 0,9-6 0,2-9 0</inkml:trace>
  <inkml:trace contextRef="#ctx0" brushRef="#br0" timeOffset="4421.9821">12034 3975 3153,'-9'-5'198,"-5"1"5,-5 0-2,-2 1 2,7 4-1,1 9 1,2 4 4,5 2 1,3 8-3,3 2-162,3 0-47,1 3-37,7-2-36,4-3-23,4-5-17,3-9-12,2-6-25,0-5-21,-3-10-25,-3-7-7,-3-3-2,-5-5 31,-5-2 38,-2 3 20,-3 5 1,0 8 11,0 6 28,0 8 30,0 10 42,0 9 32,3 11 45,2 12 38,2 16 19,4 4 20,5 8 30,-5 0 21,-5 1 23,-2-5 10,-11-3 3,-14 0-7,-14-7-24,-13-4-34,-17-5-17,-2-14-15,-1-10-11,7-17-26,14-9-39,12-22-58,16-12-49,11-14-71,13-6-70,18-7-168,11-21-603,13 19 0,11 5 0,9-4 0</inkml:trace>
  <inkml:trace contextRef="#ctx0" brushRef="#br0" timeOffset="4797.8163">12435 4038 3160,'2'0'66,"-2"0"12,0 5 4,1 7 4,1 7 5,2 10 0,6 6 1,-4 2 2,7-3-2,-7-4-55,-3-6 50,0-10 59,-1-7 13,-2-5-1,0-6-3,0-10 5,0-4-3,-2-14 3,-2-8-1,-1-8-3,2-1-59,2 2-72,4 5-28,9 10-43,12 9-57,10 7-81,21 8-115,9-3-165,7 0-433,-3 6 0,-8 1 0,-15 2 0</inkml:trace>
  <inkml:trace contextRef="#ctx0" brushRef="#br0" timeOffset="5165.7375">12932 3942 3892,'-12'4'116,"-9"2"12,-5 2 9,-2 4 8,1 7 3,7 0 2,4 6 2,9 2 1,4 2 5,3-2-100,10-4-15,4-4-7,5-8-12,5-5-13,3-6-7,0-7-15,-3-7-19,-4-5-27,-2-4-18,-9-3-6,-2 4-5,-4 2-27,-1 6-27,-2 9 4,0 2 2,0 7-5,0 7-32,2 5-73,5 3-104,5-1-101,4 4 4,10-2-94,5-3 0,7-2 0,9-1 0</inkml:trace>
  <inkml:trace contextRef="#ctx0" brushRef="#br0" timeOffset="5777.8303">13247 3975 2699,'-3'-4'59,"3"-1"7,-3 2 21,3 0 23,0 6 17,3 6 12,0 10 2,7 3 0,1 8 1,7 5-63,-5 0 5,-3-3-7,-5-4-16,-2-9 29,-3-4 37,0-11-2,0-2 0,0-8 5,-3-9-1,-2-7 1,-2-11 0,6-8-6,-2 0-18,3 4-59,7 7-60,5 10-16,3 9-13,6 7-22,5 6-25,2 9-36,-1 4-13,-4 3 1,-2 6 13,-8 0 6,-3-1 5,-7 0 14,-2-2 19,-1-4 32,0-3 82,0-8 76,3-3 18,4-8 10,6-9 1,1-7 4,10-6-3,3-8-8,3 3-10,-5 3-26,-3 9-71,-5 6-50,-4 9-11,0 5-9,-4 10-8,-1 8-10,-4 8-29,0 7-23,1 9-49,1 2-85,17-5-235,-2 2-303,9-7 0,9-10 0,14-16 0</inkml:trace>
  <inkml:trace contextRef="#ctx0" brushRef="#br0" timeOffset="6413.9629">15701 4047 859,'0'-1'153,"0"-2"33,0 3 28,-4-1 34,-6 0 42,-8 2 29,-5-1 16,-8 0 13,0 0 5,-2 4-116,3 5-30,1 4-33,6 7-26,4 2-35,2 3-35,13-1-28,1 0-10,7-2-5,10-3-5,2-4 5,8-4-2,9-3 2,4-6-5,-4-2-6,-1 0-22,-5 3-21,-7 1-11,-6 6-11,-10 4 1,-4 4-6,-3 4 2,-9 1-2,-7 1 7,-5 3 8,-17-7 17,-3 1 20,-3-11 8,0-5 4,5-7-10,6-7-52,10-3-136,15-8-146,5-17-418,5 5 0,8-4 0,13-5 0</inkml:trace>
  <inkml:trace contextRef="#ctx0" brushRef="#br0" timeOffset="6855.9904">15680 3721 3069,'0'-3'72,"0"3"10,0 4 20,1 13 16,4 15 5,2 18 1,7 17-1,6 15 1,-3 4-1,-4 0-69,-6-4 1,-5-13-10,-2-13-18,0-12-14,0-16 8,0-10 4,0-11 1,3-7 4,1-11-2,2-11-5,3-10-1,11-7 0,0-1-3,8 2-8,2 8-21,-3 12-29,0 9-19,-4 9-16,-6 10-10,-3 9-2,-4 5 4,-4 7-5,2 6-118,0-2-93,7-5-122,-5 2-187,1-7 0,-2-9 0,2-9 0</inkml:trace>
  <inkml:trace contextRef="#ctx0" brushRef="#br0" timeOffset="7190.7821">16205 4213 2081,'0'10'137,"0"3"15,0 7 9,5 6 11,2-2 4,8 1 4,3-6 3,6-1-4,-1-5 6,-2-6-105,-4-4-30,-4-8-27,-4-10-37,-4-6-14,-2-6-7,-9-11-2,-5 1 0,-5 0 4,-4 11-10,-1 11-3,-3 8-2,4 11-74,7 6-131,6-7-359,0 9 0,7 1 0,3-7 0</inkml:trace>
  <inkml:trace contextRef="#ctx0" brushRef="#br0" timeOffset="7725.921">16504 4197 1456,'-3'10'167,"3"0"23,0 8 27,-4 5 19,4 1 10,0 8 6,7 2 5,-4 1 5,7-5 4,3 0-93,1-9-24,4-7-19,-2-8-26,7-5-17,1-6-24,-4-9-33,-1-9-28,-4-2-16,-8-4-4,-3 1-27,-1 6-31,-3 11-4,0 3-2,0 8 7,0 8 20,4 6 39,5 3 27,5 4 26,6 4 8,2-3 46,3 0 31,1-8 10,-4-4 10,-2-8-2,1-2-7,-1-9-13,-8-5-15,0-6-23,-5-7-17,-4-10-50,-9-3-22,-9-2-13,-6 2-13,-1 7-7,-7 9-6,3 10-71,6 10-108,9 4-250,-4 9-345,10 0 0,5 2 0,8-4 0</inkml:trace>
  <inkml:trace contextRef="#ctx0" brushRef="#br0" timeOffset="7938.3464">16983 4210 1823,'6'8'119,"0"5"8,2 8 4,-2 6 3,1 5 0,-2-1-6,-1 2-62,1-3-84,2-11-109,4-4-376,-7-2 0,1-7 0,1-5 0</inkml:trace>
  <inkml:trace contextRef="#ctx0" brushRef="#br0" timeOffset="8334.0547">17115 4188 1508,'0'0'54,"3"0"16,1 1 16,3 6 8,5 2 4,-1 7 1,1 6 2,-2 6 4,-5 0 4,-2 1-32,-3 0-21,0-3-14,0-3-1,0-8 68,0-4 8,0-5 9,0-9 23,0-9 0,0-11 3,1-10 11,4-4 0,5-4 4,2 5-23,1 7-78,1 12-9,2 10-17,-2 3-44,0 10-31,4 5-64,-1 2-42,-2 9-33,0 2-80,1 3-134,-3 5-221,-5 3 0,-2-1 0,0-2 0</inkml:trace>
  <inkml:trace contextRef="#ctx0" brushRef="#br0" timeOffset="8853.8552">17659 4264 2578,'-17'-4'150,"0"0"5,-2 3 2,-3-1-1,6 9 4,5 8 2,1 3 2,4 6 4,3 2 3,3 2-127,8 1-19,6-6-5,4 0 6,5-8-1,0-6-10,1-6-8,-3-6-9,-1-4-34,-2-7-42,-3-6-42,-4-3-14,-4 1 0,-7 1-14,4 4-1,-4 9 21,0 5 40,0 11 28,0 15 41,0 11 55,0 12 52,3 17 18,-3 4 3,0 7 7,0 3 3,-7 3-11,-13-3-31,-11-2-8,-19-7 2,-15-7 4,-8-13 0,-9-12 1,1-16-1,7-13-3,13-15-67,14-13-73,17-21-131,22-15-620,8-3 0,16 2 0,12 1 0</inkml:trace>
  <inkml:trace contextRef="#ctx0" brushRef="#br0" timeOffset="9769.124">18605 4023 2324,'3'-7'113,"-3"0"-2,0-1 7,0 3 7,0 2 17,6 9 18,2 8 11,2 16 5,6 15-1,-5 20-110,-1 11 1,-4 8-2,-3-4-14,-3-9-7,0-14-10,0-18 6,-3-11 10,-2-14-4,0-8 4,-1-12 2,-2-9 0,2-12 1,-1-7 6,4-12-8,0-4-10,9-5-30,8 8-20,15 1-3,10 9-2,10 8-7,6 9-2,-8 4-4,-9 6 6,-12 2 9,-12 0 3,-8 0 5,-6-1-7,0-6-4,0-2 1,-3-4 3,-2-6 5,-1-5 22,-3-2 2,2 2 14,0-1 19,4 9 17,2 7 13,2 6-1,-2 5-5,1 4 1,0 6 9,3 11-6,1 9 15,7 20-6,-4 16-19,4 16-16,-5 6 0,-2 3 8,-1-3 4,0-11-4,-3-14-10,0-14-9,2-16-2,-1-13 10,2-8 1,4-7-2,-1-13-6,5-14-4,6-7-3,3-11-11,5 0-9,-1 6-9,1 14-28,-3 12-25,-1 12-10,-6 14-18,5 7-19,-4 7-38,-1 8-49,3 1-103,1-1-171,-3-10-441,1 9 0,-3-13 0,0-3 0</inkml:trace>
  <inkml:trace contextRef="#ctx0" brushRef="#br0" timeOffset="10120.9652">19311 4354 1923,'0'0'156,"3"0"36,7-2 10,7 0 3,6-3 0,5-1-2,5-3-6,-3-8-19,-2-4-17,-12 0-116,-4-2-60,-9-2-32,-4 2-9,-11 3 2,-2 4 10,-7 6 23,0 6 26,-2 12 34,2 9 25,9 12 22,4 9 8,4 8-1,8 4 0,4 1-23,4-3-82,9-5-125,12-14-628,8-2 0,16-8 0</inkml:trace>
  <inkml:trace contextRef="#ctx0" brushRef="#br0" timeOffset="10768.1103">21103 4226 2136,'-9'-5'152,"-9"0"19,-5-1 14,-14 1 10,-4 2 6,-5 5 2,4 3 1,2 6 0,10 4 1,9 6-127,9 2-20,8 0-16,4 0-11,3-6 0,7-2-1,8-4 4,2-1 0,9-2 0,4 1 2,1-4-3,2 0-14,-4-1-13,-4 1-11,-6 2-17,-7 2-7,-11 2-3,-1 1 2,-7 8 6,-8 2 2,-6 4 4,-13 3 10,-6 5 13,-4-2 6,1-6 9,3-6 0,15-6-74,11-8-128,11-14-193,6-9-340,11-10 0,9-11 0,10-13 0</inkml:trace>
  <inkml:trace contextRef="#ctx0" brushRef="#br0" timeOffset="11300.8073">21134 4284 2070,'0'8'163,"0"4"35,3 14 13,1 10 13,3 11 4,1 13 3,1 8-2,0 4 3,-5-2-2,3 0-125,-6-6-39,1-11-37,-1-10-10,1-11-7,-2-13-4,0-12-2,0-11 6,-2-13-2,-1-13 3,-2-15 2,-2-12 3,-3-20 0,0-13-2,4-11-1,3 1 5,3 4 12,5 13-4,6 19 6,6 21-4,6 14-1,6 15-2,1 7 3,0 10 1,-3 5-9,0 9-3,-6 3-12,-9 3 1,-1 8-4,-8-1 5,-6 1 10,-11 3 2,-1-3 2,-6-2-1,-8-2 5,-1-7 1,3-4 1,5-11-35,7-2-123,5-11-275,6-3-463,4-9 0,14-5 0,10-8 0</inkml:trace>
  <inkml:trace contextRef="#ctx0" brushRef="#br0" timeOffset="11655.1318">21438 4318 2104,'0'5'145,"4"0"26,6-2 15,4 1 6,9 3 0,5-7 1,1 0 2,-1-3-1,-2-2-8,-6-6-120,-6-4-95,-4-7-54,-7-1-29,-3-2-11,-6-3 1,-11 6 7,0 2 11,-7 11 27,-6 4 26,3 14 34,0 8 52,7 14 28,4 6 18,8 7 7,5 2 1,6-1-8,10-7-50,4-1-60,17-10-224,0-13-382,16 0 0,8-10 0,7-6 0</inkml:trace>
  <inkml:trace contextRef="#ctx0" brushRef="#br0" timeOffset="12052.0123">21908 4239 3492,'-19'0'105,"-5"0"14,-5 4 7,-1 6 4,15 5 6,7 9 4,4 7 5,10 0 3,6 1 1,4-4-78,6-1-18,5-5-14,1-7-1,-1-9-4,-4-5-1,-3-2-5,-1-13-10,-4-3-15,-3-7-13,-6-10-11,-3-2-3,-3 2-2,0 5-18,0 7-3,0 12-2,0 13 0,0 7 6,3 9 14,5 5-5,-2 6-35,3 6-65,3-5-100,1-5-33,14-6-150,-4-5-285,-2-9 0,3-6 0</inkml:trace>
  <inkml:trace contextRef="#ctx0" brushRef="#br0" timeOffset="12341.8306">22164 3831 3601,'0'0'22,"0"0"18,3 10 10,4 8 10,6 15 3,1 21 3,5 13-4,-4 11 0,-3 6 3,-6-4-10,-3-7-16,-3-10-32,-1-12-52,1-13-79,1-11-130,1-18-499,-2-4 0,1-13 0,5-10 0</inkml:trace>
  <inkml:trace contextRef="#ctx0" brushRef="#br0" timeOffset="13542.2306">22427 4102 1360,'0'8'169,"0"7"28,0 10 20,-1 13 5,-4 2 5,-5 9 3,-1-1 6,1-2 4,0-11 1,2-11-107,5-5-27,6-10-23,8-8-20,13-2-6,6-7-4,10-5-4,8-7-12,-1 1-8,-8-1-4,-10 2-18,-7 6-24,-14 6-2,-5 2 0,-3 0 3,1 1 0,-1 0 1,2-5 3,2-1 5,4-2-1,2-4-2,0-2-5,-1 1-3,-1 0-3,-5 3-2,0-1 0,-3 1 2,0 0 8,-7-3 3,-5-2 7,-2 1 12,-2 6 6,-4 4 1,4 7 8,-1 8 9,4 13 5,5 11 3,5 4-2,3 11 0,6-1-4,3 0-10,9-3-2,8-6-1,8-6-10,7-11-12,7-9-18,-1-8-30,-11-6-32,-2-9-29,-18-5-11,-7-12 4,-6-7 3,-3-8 11,-2 3 24,1 2 22,-1 10 24,2 8 21,-1 10 24,-1 5 34,2 4 30,2 10 14,-4 7 8,4 10-2,-2 4-14,3 9-17,-3-1-10,3-3 6,-2-4 6,-1-2 5,0-11 29,3-5 16,-6-9-9,6-3-6,-3-8-6,-6-9-2,2-12-2,-1-14 0,2-13-2,2-8-14,11 7-44,8 3-30,9 18 0,8 11 1,10 12 0,5 9-3,2 3-6,-9 2-10,-9 3-8,-11 0 4,-13-3-6,-5 0 0,-5 1-2,-5 0 1,-4 2-1,-3 3 3,-9 3 5,-4 2 11,-2 7 6,5 3-3,-2 0 0,12 3 2,6 0-2,6-4-1,8-6 0,7-4 1,6-5 1,0-3-3,5-3 2,-1-2-1,1 2-17,-5 0-32,-3 7-10,-2 1-4,-5 6 0,-3 6-4,-5 2 2,-2 2 2,-7 1 2,-6 1 2,-9 2 16,-11-6-30,-7 2-236,-14-12-444,-7-5 0,0-8 0,8-13 0</inkml:trace>
  <inkml:trace contextRef="#ctx0" brushRef="#br0" timeOffset="14041.8623">24527 4030 1749,'-3'-17'204,"0"3"3,0-1-3,0-2 2,3 12 7,0 6 6,6 8 12,3 11 8,7 15 1,4 12-152,3 17-47,-1 7 18,-5 4 21,-9-2 9,-3 0 4,-10-7-3,-11-2-9,-11-5-6,-6-10-1,-11-6 1,-4-11-5,3-14-21,-2-10-39,3-8-50,4-11-54,10-7-72,13-8-124,19-11-529,1 2 0,9 1 0,15 0 0</inkml:trace>
  <inkml:trace contextRef="#ctx0" brushRef="#br0" timeOffset="14424.7667">24790 4357 2287,'-2'9'132,"2"8"12,0 3 13,0 6 6,5 1 2,6 1 1,4-3 2,4-4 2,5-6 4,2-5-96,1-7-35,2-6-20,-1-11-30,2-6-24,-8-9-7,-9-13-1,-5-8 2,-15-8 19,-12 2 13,-6 6 7,-4 10-2,-7 17 8,4 13 17,4 9 13,8 7-19,6 6-66,11 0-102,6-2-144,5-19-366,10 16 0,9-5 0,17-4 0</inkml:trace>
  <inkml:trace contextRef="#ctx0" brushRef="#br0" timeOffset="14743.4347">25249 4252 2716,'0'1'138,"0"2"19,-1 8 16,1 2 17,0 9 6,0 6 7,1-1 7,8 2 2,3-1 2,6-4-96,6-3-36,2-7-15,-1-7-15,4-7-17,0-2-9,-1-10-15,0-5-19,-8-9-30,-6-9-41,-7-5-53,-5-2-39,-2 0-95,8 1-218,-7 14-240,2 8 0,0 9 0,3 6 0</inkml:trace>
  <inkml:trace contextRef="#ctx0" brushRef="#br0" timeOffset="15096.8587">25591 4180 1991,'0'0'127,"3"5"20,3-1 18,7 7 7,1 7 3,5 7 2,-5 7 3,-1 6 1,-5 1 0,-5 0-102,-3-6-22,3-4-15,-3-7-8,0-5 14,0-7 19,-3-5 5,3-5 7,-3-11 2,0-4 10,-2-11 9,1-12 4,2-8 14,0-5 11,6 2 0,0 4-16,7 11-7,8 8-10,9 6-17,6 6-85,12 7-128,11-4-316,-8 6-456,-8-4 0,-8 2 0</inkml:trace>
  <inkml:trace contextRef="#ctx0" brushRef="#br0" timeOffset="15519.2182">26004 4209 2632,'0'7'87,"0"5"22,0 8 7,0 4 6,0 10 2,0-1 2,0 3 1,0-5 0,0-2 1,0-6-40,0-8-30,0-8-17,0-3-7,0-8-3,0-3-3,0-10-2,0-12-2,0-7 0,0-10 4,5 0 8,3 3-6,4 8-2,4 10-2,8 9-2,2 11 2,1 5 1,0 7 1,-3 7-2,-3 8-2,-4 3-17,-2 6-7,-3 1-6,-2 0-22,-1-4-56,-2-3-117,3-7-190,-6-4-339,-2-7 0,-1-5 0,5-4 0</inkml:trace>
  <inkml:trace contextRef="#ctx0" brushRef="#br0" timeOffset="16277.8926">26319 4213 2640,'0'0'113,"3"0"28,3 0 11,3 0 10,5-2 5,4 1 1,3-2 2,-2-4-1,-5 0 0,-4-1-94,-4-2-38,-6-3-32,-9 2-13,-4 2-8,-4 4-5,-7 3-3,-1 6 2,-1 8 1,5 7 0,6 3 14,7 6 6,5 2 4,5 0 1,10-1 1,12-3 1,11-2 1,11-5-5,10-6-4,-2-6-16,-4-5-35,-14-11-40,-12-2-15,-13-8-1,-8-4 1,-6-4 18,-5 4 31,0 2 19,1 4 6,1 8 20,2 6 47,2 3 51,2 7 24,-2 4 7,4 4 6,6 6-15,3 1-28,2 2-15,6-5 3,8-2 2,5-5-6,2-7-8,6-3-9,-3-6-6,-5-5-9,-10-3-11,-5-4-12,-11-5-5,-5-2-5,2 0-17,-3 6-7,2 12-3,3 9 0,1 13 12,7 16 36,11 13 21,8 16 21,8 12 15,7 7 15,-8 5 24,-9 1 27,-18-8 28,-22-1 21,-27-6-9,-26-4-36,-27-2-13,-32-10-49,-27-8-94,-18-11-187,21-13-907,-36-10 0,4-10 0,7-10 0</inkml:trace>
  <inkml:trace contextRef="#ctx0" brushRef="#br0" timeOffset="18310.8356">8556 4449 2009,'8'0'100,"1"0"28,2 0 33,2 0 37,-9 0 36,-1-3 33,0 0 12,-6 1 9,-4-1-1,-7 0-70,-10 0-11,-11 3-16,-8-2-25,-7 2-33,-4 2-35,6 3-32,6 7-13,12 2-10,10 4 3,14 6-6,8 4-8,9 2-10,5 9-12,8 6 0,4 6-2,4 5-2,-7 2 1,-3 0 4,-12-3 15,-7-5 9,-3-3 5,-6-8 1,-3-8 6,3-7 9,1-12 6,4-8 0,1-8-3,0-18-2,5-13-18,4-11-14,13-12-8,8-2-4,8 8-5,1 11-14,-3 13-5,-6 14 0,-4 10 3,-7 11-2,1 10-1,2 10 4,0 7 0,-1 9-2,-2 6 8,-5 1 3,-4-3 2,-7-9 1,-3-6 13,0-8 33,0-7 30,0-10 6,-3-7 0,-1-10 4,1-11-10,0-13-11,9-10 0,16-7-10,13 0-9,7 5-41,5 10-32,-5 10-23,-11 17 3,-9 2-7,-9 14 4,-7 8 8,-3 8 2,-3 6 7,2 4-3,1 6 14,7-5 3,2-2 16,11-3 7,-1-7 9,4-8 8,-1-10 3,-1-1 2,-8-12-10,-3-11-19,-7-7-24,-1-6-15,-7-9-48,-5-1-34,-4 0-6,-7 4-13,-1 10-16,0 6-19,0 12-29,10 8-26,3 11-11,1 4-8,5-1 38,6-1 26,2 0 5,7-4 10,6-4 18,6-1 19,0-2 43,-3 2 52,-3 2 39,-1 2 28,-1 4 10,0 5 0,0 7-5,0 1-1,-3 10 0,-4 1-4,-4 3 4,-4-4 5,-3 1 10,-2-9 30,-3-6 31,0-6 27,-6-8 10,1-6 4,-2-9-5,1-9 2,3-12-10,6-6-13,2-7-16,9 4-36,6 5-35,1 10-24,4 8-11,3 9-5,0 7-9,-3 7-9,2 6 1,-4 7-3,-8 3 2,-5 8 3,-2 3 7,-4 3-1,0-2 3,0-5 2,0-5 26,0-7 57,0-7 20,3-6 3,0-8-1,2-9-3,7-13-3,6-9-3,7-6-10,7 2-7,1 1-29,-1 14-69,-2 9-35,-8 10-20,-5 7-18,1 12 2,2 6-16,4 12-76,6 6-90,21 9-262,-6 2-337,11-5 0,2-10 0,9-5 0</inkml:trace>
  <inkml:trace contextRef="#ctx0" brushRef="#br0" timeOffset="18677.711">11260 4650 3582,'2'-13'-17,"-1"1"-18,1 3-4,-1-6 6,-1 10 20,0 2 14,0 3 23,0-1 36,0 5 30,2 8 10,2 13 22,7 16 20,1 12 5,6 16-5,-6 7-19,-4 2-13,-4-4-24,-10-9-36,-6-13-26,-1-9-17,0-16-32,3-10-104,2-12-119,16-14-206,-5-6-309,6-13 0,6-15 0,11-6 0</inkml:trace>
  <inkml:trace contextRef="#ctx0" brushRef="#br0" timeOffset="18941.0681">11623 4824 2004,'-8'8'164,"-8"10"28,-14 16 9,-17 12 9,-9 12-1,-1 8 1,8 0 3,19-9 3,16-10 15,14-14-97,14-12-33,10-10-24,9-8-9,4-4-9,16-7-33,3-4-100,8-5-145,9-8-154,-1 2-356,-1-4 0,-7 5 0,-8 1 0</inkml:trace>
  <inkml:trace contextRef="#ctx0" brushRef="#br0" timeOffset="19884.2117">11921 5027 2597,'-20'0'159,"-4"0"8,-1 4 9,-7 2 3,12 6 7,6 5 12,7 5 14,6 1 10,5 0 6,11-2-134,7 1-12,2-4 2,7-4 0,1-7 9,-5-5-4,-6-6-7,-4-6-15,-3-7-14,-1 0-27,-2-7-28,-3 2-27,-5 7-41,-1 3-14,-2 7-10,0 8-2,0 4-3,0 3 3,0 6 3,3 1 23,3 4 23,1-3 20,8-3 32,8-3-5,10-3-59,5-6-67,8-6-72,-1-7-135,-1-8-379,-16 1 0,-14-6 0,-8 3 2450,-13-8-2053,-6 6 92,0 0 83,4 7 48,-7-1 25,9 14 66,6 2 76,-1 0 76,2 0 146,2 7 83,-1 0-62,3 5-80,2 8-70,1 4-40,-1 3-11,0 3-8,0 2-5,-4 2-3,-1-4-13,-1-6-12,2-5 5,-4-8-8,4-8-8,1-10-4,1-12-2,0-10 4,1-7-6,0-10-1,1 0 3,0 5-11,-1 8-29,5 8-6,2 10-9,6 7-7,1 5-8,3 6-10,5 11 5,-5 1-2,-3 11-2,-5 5 1,-5 1 5,-1 0 2,-5-5 6,-3-5 14,0-3 24,0-9 28,0-3 1,0-6 2,3-6 1,-3-7 1,7-8 1,7-9-8,4-7-15,10-1-17,3-1-28,2 8-38,-6 12-14,-3 9-5,-14 12 0,-2 10-9,-2 8-32,-3 6-68,0 7-77,3 5-135,13-8-332,-10 5 0</inkml:trace>
  <inkml:trace contextRef="#ctx0" brushRef="#br0" timeOffset="20407.9627">12896 5003 2168,'0'2'179,"0"7"10,4 8 3,6 9 3,3 9 18,5 19 3,2 6 2,1 7 0,-3-1-6,-2-1-154,-7-4-28,-2-8-10,-4-5-3,-3-11 4,-2-11-11,-3-9-4,-1-12 0,-6-10 0,-4-14 8,0-10 2,6-12 3,6-16 0,2-9 3,4-9-15,5-5-6,10 2-6,-2 12-2,9 11 1,5 17-3,-2 16 1,-2 13-3,1 11-1,-3 9-3,-3 7 5,-3 1 1,-8 7 3,-3-2 10,-7 1-4,-7 3 4,-10 0-4,-11 1-16,-8 0-50,-6-3-74,0-7-101,10-11-126,10-9-303,14-15 0,26-3 0,11-2 0</inkml:trace>
  <inkml:trace contextRef="#ctx0" brushRef="#br0" timeOffset="20825.9468">13377 5082 1652,'-10'1'125,"-8"-1"28,-8 5 38,-8 2 34,2 0 9,-3 11 3,5 3 3,8 4 5,9-4 2,8 3-98,5-3-21,12-3-20,0-2-32,4-7-30,3-1-3,5-5-3,0-6-1,-5-6-3,2-4-5,-3-6-8,-7-7-19,-3-6-18,-5-2-14,1 4-6,-4 1-17,0 8-7,0 12-1,0 7 2,0 9 2,0 14 7,6 8 15,-2 1 10,9 8 8,4 2-17,7-7-42,8-4-60,4-7-63,7-9-92,3-13-325,-4-6 0,-7-9 0,-9-9 0</inkml:trace>
  <inkml:trace contextRef="#ctx0" brushRef="#br0" timeOffset="21045.7787">13626 4726 1893,'-5'-17'217,"1"1"0,-2 2 15,0 3 9,6 14 10,0 23 8,0 14 1,0 15 0,1 14 4,4 10-228,2 5-56,4-6-57,1-8-130,7-14-178,-2-11-303,0-15 0,2-15 0,2-11 0</inkml:trace>
  <inkml:trace contextRef="#ctx0" brushRef="#br0" timeOffset="21390.0096">13885 5089 2312,'-15'3'148,"-3"5"24,-4 4 8,-3 5 4,5 0 4,7 7 12,5-2 14,5-3 12,3-3 13,8-5-107,-2-6-26,7-2-25,7-8-7,7-7-6,0-4-14,-3-6-21,-1-2-22,-7 2-13,-7 3-28,-3 9-16,-3 5-6,-3 6 0,4 8-15,-4 8-10,7 7-4,-3 1-57,-1 8-57,5-3-123,0-9-394,-1 8 0,2-7 0,9-3 0</inkml:trace>
  <inkml:trace contextRef="#ctx0" brushRef="#br0" timeOffset="22115.6623">15253 4686 2559,'0'0'111,"-2"5"20,2 9 13,2 11 4,3 14 0,5 20 0,-1 12 3,4 4 0,-2 2-9,-8-3-107,0-12-11,-6-11-19,0-15-10,0-11-13,0-14-60,0-9-90,-1-14-118,-1-13-78,-3-7 5,-3-3 81,-5-10 70,-2 3 72,-2 13 39,4 3 43,1 14 84,4 9 105,5 3 135,5 5 93,8 2 18,11 0-52,14 0-56,11 3-66,10-2-42,5-1-32,-10 3-30,-11 2-18,-11 0-17,-11 2-12,-8 2-14,-4-3-20,0 6-13,-3-1-6,3 3-1,4-6 3,0-1 13,3-7 6,3-5 3,3-3 3,-2-7 2,1-11-3,-3-1-4,-8-13-11,-1-7-70,1-8-62,-14-4-14,0-2-5,-7 6-13,-4 4-98,8 12-529,-11 18 0,2 10 0</inkml:trace>
  <inkml:trace contextRef="#ctx0" brushRef="#br0" timeOffset="22847.6735">16813 4953 2081,'0'1'-35,"0"4"0,0-2 8,-3 6 43,-3-2 69,-1-1 50,1-2 3,-1-1 24,7 5 16,0 7 30,3 5 22,4 12 0,3 6-5,2 8-43,3-2-68,0-3-51,-6-9 1,-3-6-6,-1-12 28,-5-6-5,0-5-1,0-4-3,0-9-1,0-6 0,0-9-1,0-11-2,0-8-7,0-1-18,6-1-45,1 5-11,8 11-8,2 9-5,8 11-10,1 10-5,-2 10-7,-1 9 0,-4 5 0,-7 5 2,-1 5 2,-8-2 6,-2-5 10,-1-3 16,0-6 37,-1-4 28,1-6 9,0-5 7,-2-9-3,2-5 3,-1-11-4,4-7-8,4-10-11,6 0-16,4 1-36,1 12-30,2 11-5,-3 9-4,-4 13 5,-1 11-14,0 6-8,-3 10-10,2 5-45,-1 2-75,-4-4-125,12-8-506,-8-1 0,-1-8 0,4-9 0</inkml:trace>
  <inkml:trace contextRef="#ctx0" brushRef="#br0" timeOffset="23363.6932">17376 4741 2894,'0'-4'54,"2"3"16,-2 2 17,4 8 13,0 11 8,5 18 0,1 15 5,4 15 2,-1 10 1,-3 4-42,-4-3-11,-1-8-17,-4-11-10,-1-13 4,-3-12 46,2-16 14,1-11-6,0-8-1,-2-11-1,4-9-2,2-9-1,2-5-3,11-5-6,2 6-22,8 5-53,-1 9-16,-1 7-3,-1 8 1,-4 6 1,0 8 0,-4 9-6,-2 4-2,-8 9 1,-5 3 7,-4 1-3,-9 2 7,-9-4 3,-7 0-1,-12-7 2,-4-10 1,0-10 0,-1-8-36,12-10-83,11-10-175,15-14-150,17-5-316,16-12 0,18-1 0,11 6 0</inkml:trace>
  <inkml:trace contextRef="#ctx0" brushRef="#br0" timeOffset="23660.1119">17763 5154 2900,'0'13'120,"0"6"15,0 11 8,0 4 7,1 2 5,2-4 8,7-2 7,3-8 10,3-9 12,5-6-87,2-5-18,-1-6-13,2-7-8,-1-5-9,0-9-20,-5-6-23,-9-4-20,-5-6-15,-2 4-24,-5 7-58,0 6-67,0 12-175,0 6-466,-4 6 0,2 4 0,5 0 0</inkml:trace>
  <inkml:trace contextRef="#ctx0" brushRef="#br0" timeOffset="23924.1892">18074 4886 1111,'0'-15'232,"0"-1"17,0-1-1,0 4 21,0 7 32,6 12 25,0 12 14,2 14 4,-1 14 8,4 14-174,-5 10-55,-3 7-15,-3-1-3,0-6-31,0-8-56,0-10-90,0-15-143,4-23-603,4-3 0,8-11 0,14-9 0</inkml:trace>
  <inkml:trace contextRef="#ctx0" brushRef="#br0" timeOffset="24338.8047">18456 5250 1958,'-12'-4'138,"-9"1"34,-4 1 35,-8 1 30,10 2 42,-1 8 21,6 3 35,9 12 15,4 3 7,5 5-98,15 1-34,9 0-32,6-2-32,7-6-26,0-10-41,-4-6-20,-2-4-30,-9-12-17,-7-3-9,0-6-16,-4-8-22,-3-6-21,-4 0-7,-1 2-16,-3 6-8,0 11-2,0 8-4,0 6 1,0 6 6,0 6 12,0 4 12,0 2-10,0 1-48,3 1-29,6-2-63,10-9-220,0-1-383,11-7 0,-2-2 0,5-8 0</inkml:trace>
  <inkml:trace contextRef="#ctx0" brushRef="#br0" timeOffset="24930.012">18723 5203 2309,'-2'-4'166,"1"0"16,1 3 5,-4-1 10,11 8 17,0 10 10,2 8 3,5 4 1,1 9 2,-2-1-160,-1 0-8,-2-4-16,-3-5-1,-6-8 5,2-5-6,-3-10-6,0-1-2,-3-10 1,2-6-1,-2-8-2,-3-12 2,3-8-1,3-5-7,3-1-16,6 1-15,1 10-6,7 12-1,1 13-5,6 10-3,-1 11 2,-4 9 0,-1 3-4,-1 7 2,-7 4 0,-5 1 4,0-4 2,-5-1 4,0-8 11,-2-4 30,4-9 38,-2-1 13,0-7 7,0-7 3,0-3 3,3-12 0,1-9-4,6-6-9,3 3-18,3-2-43,-5 10-63,-1 8-20,-1 11-14,-3 7-12,-3 5-32,0 9-65,3 6-69,-3 5-99,31 1-502,-29 7 0,6-3 0,-2-3 0</inkml:trace>
  <inkml:trace contextRef="#ctx0" brushRef="#br0" timeOffset="25217.8023">19209 5199 2954,'-2'0'94,"1"4"22,-1 3 16,1 7 20,2 2 9,2 5 1,2 4 4,4-1-1,3-2 4,1-8-60,-2-2-17,4-9-20,-1-3-18,0-5-47,0-9-93,3-3-143,-4-12-196,-7-15-348,2 8 0,-8-1 0</inkml:trace>
  <inkml:trace contextRef="#ctx0" brushRef="#br0" timeOffset="25814.0679">19446 4838 1180,'0'-17'242,"0"-1"51,0-5 58,-1 0 18,2 9-8,-1 8 1,0 8 4,5 9 0,3 14 2,1 19-176,1 13-65,-1 12-49,-6 3-66,-3 3-24,0-7-17,-4-5-39,-4-8-25,-1-11-48,2-8-47,0-12-79,7-16-151,7-8-272,-10-9 0,3-5 1612,-7-16-1291,-3 0 139,-4-4 120,5 1 104,1-1 62,1 14 71,3 4 48,4 9 80,-2 1 152,4 2 54,4 3-70,10 1-125,3-2-95,9-2-64,8-1-38,-4-2-24,-6-1-2,-7 3-2,-7 0-11,-5 1-13,-4 4-12,0 4-5,1 3 0,-1 6-2,0 8 1,-3 8 2,1 1 1,-4 8 4,2-1 5,-1-1-2,1 0 1,-3-6-8,1-2-40,3-6-76,0-9-191,0-16-385,0 3 0,0-8 0</inkml:trace>
  <inkml:trace contextRef="#ctx0" brushRef="#br0" timeOffset="25977.6248">19598 5029 4004,'-4'-22'84,"4"-7"3,-3-4 4,3-4-28,0 11-144,27 5-768,-21 10 0,3 2 0,2 6 0</inkml:trace>
  <inkml:trace contextRef="#ctx0" brushRef="#br0" timeOffset="27229.7181">27415 5534 2366,'-2'0'129,"-2"0"14,-3 0 19,-6-3 23,-1 3 13,-5 0 16,-3 0 13,-3-2 15,-5 1 8,-2 1-104,2 3-20,3 8-9,2 4-17,5 5-24,5 6-11,6-2-11,6 0-12,5-2-14,5 0-7,2-8-2,5 1 7,10-6-3,5-1-4,4-7 3,1 1-4,-1 2-5,0-2 1,-7 3-2,-5-1-1,-2 7-4,-9-2-4,-4 8 1,-5 3 4,-4-3-4,-6 4 4,-3 1 2,-5-4-1,-8-1 1,-4-2-1,-4-5 0,-5-5 0,2-2-10,-1-4-45,5-3-64,9-6-91,12-2-167,26-8-518,-14 6 0,8 2 0,8-2 0</inkml:trace>
  <inkml:trace contextRef="#ctx0" brushRef="#br0" timeOffset="27647.633">27801 5627 1830,'0'-6'151,"0"0"18,0-3 21,-1 3 14,-1 0 8,-6 0 13,0 4 14,-7-3 16,-2 4 12,-1-1-122,0 1-23,2 1-11,4 1-21,2-1-11,0 3-7,1 4 2,-2 0 9,-2 4-3,-1 6-2,-2 4-4,-1 4 0,-1 1-1,7 3 0,7-3-3,4 1-9,6 0-35,16-6-69,3-1-98,12-4-154,18-9-212,-9-4-321,2-3 0,-1-5 0,1-4 0</inkml:trace>
  <inkml:trace contextRef="#ctx0" brushRef="#br0" timeOffset="28077.3287">28087 5652 3328,'-15'0'108,"-10"0"16,-4 3 6,-6 3 1,10-1 2,2 2 0,8 4 3,6 0 0,5 3 11,4 1-87,0 2-12,3-3-15,1-2 5,2-2 8,6-1 5,8-8 6,0-1-3,2-5-6,4-7-7,-6-3-3,-1-2-4,-4 0-1,-6 3-12,-5 4-15,-2 3-11,-1 4-4,-2 3 2,1 3 6,0 4-4,1 8 6,-1 3 1,2 7-4,5 2 2,-1 2-16,3-6-54,5 0-91,-4-3-127,19-14-622,-12-3 0,4-3 0,0-7 0</inkml:trace>
  <inkml:trace contextRef="#ctx0" brushRef="#br0" timeOffset="28353.945">28341 5250 2920,'2'-7'120,"-2"-1"25,0 2 35,0 2 23,0 8 14,0 14 8,0 13 2,3 12 0,-3 13 0,3 5-120,-3 4-5,3 1-30,-3-3-46,0-10-96,0-4-96,3-11-185,0-28-531,2 4 0,5-8 0,5-9 0</inkml:trace>
  <inkml:trace contextRef="#ctx0" brushRef="#br0" timeOffset="28811.3638">28515 5560 2869,'0'-3'99,"-2"0"19,1 1 32,1-1 23,6 3 12,4 5 6,4 1 0,8 1 7,5 0 0,-3-4-90,-1 0-3,0-6-18,-7-3-33,-1-5-30,-3 0-31,-6-7-46,-3 0-15,-3-4-10,-3-1 0,-7 3 8,-5 1 23,-8 7 34,-4 6 33,-3 5 29,3 8 38,7 9 54,1 4 31,11 6 11,2 9 3,6 3-9,9 2-28,8 0-30,-4-2-28,7-4-20,1-5-22,0-9-11,-2-6-22,0-7-57,-3-2-98,-1-5-113,3-2-218,-10-13-526,0 12 0,-4-1 0,-3 2 0</inkml:trace>
  <inkml:trace contextRef="#ctx0" brushRef="#br0" timeOffset="30745.2089">26224 6336 858,'0'-1'63,"0"-1"1,0 0-2,0-1-11,0 1-21,0 1-22,0-2-21,0 2-8,0 0-3,0-2-51,0 3-11,0 0 5,0 0 19,0 0 25,0 0 43,0 0 40,0 0 27,0 0 12,0 0 6,0 0 6,0 0 0,0 0-5,0 0-15,0 0-14,0 3-17,0-3-16,-3 0-4,3 0-2,0 0-2,0 0 7,0 1 9,0 0 7,0 1 9,0 0 7,0 0 10,0-2 4,0 1 9,0-1 18,0 0 21,0 2 11,0 0 8,0-2 6,0 1 1,0 0-4,0-1-5,0 0-4,0 0-4,0-1-16,0 1-19,0 0-16,0 0-14,0 0-10,0 0 8,0 0 1,0 0 3,0 0-3,0 0-3,0 0-2,0 0-3,0 0-4,0 0 1,0 0-2,0 0-15,0 0-6,0 0-5,0 0 4,0 1 0,0-1 0,0 0 0,0 0 0,0 0-1,0 0-5,0 0-1,0 0-3,0 0 9,0 3 12,0 0 5,0 2 2,0 3 7,-3 1 7,0 0 4,-1 3 8,1 3 20,0 6 23,0 5-3,-2 4-4,4 11 4,-2 0-4,0 1-2,3 0-10,0-5-9,0-5-3,0-8-20,0-9-19,0-3-4,0-5-6,0-2-4,0-5 0,0 0-14,0 0-55,0 0-57,0-3-89,0 2-116,6-2-182,1-7-617,5 3 0,3 2 0</inkml:trace>
  <inkml:trace contextRef="#ctx0" brushRef="#br0" timeOffset="31071.0581">26558 6558 1760,'0'-2'224,"-1"-3"24,-5-1 39,-8 2 23,-2 2 19,-10-1 9,-1 6 4,0 5 2,3 4 3,4 7-162,10 7-58,4 3-24,6 3-34,9-2-25,6-1-17,7-4-9,7-5-36,5-5-82,7-7-100,0-5-222,2-7-450,-3-4 0,-3-8 0,-2-2 0</inkml:trace>
  <inkml:trace contextRef="#ctx0" brushRef="#br0" timeOffset="31697.9865">26757 6625 2300,'0'0'110,"-3"0"30,3 0 13,0 4 14,0 6 7,0 7 2,0 2 0,6 8 3,-3 1 2,1-4-94,1-1-11,0-8-1,-5-4 28,1-5-8,-1-5-7,0-2 2,0-5 3,0-11-3,0-3 2,3-8-1,0-8-2,7 1-32,3 2-40,3 6-6,-1 8-1,3 9-2,-3 6-3,2 5-2,-2 7 1,3 5-2,-6 7 1,1 2 4,-5 5-3,-5-1 1,-3-1 0,3-6 4,-6-2 35,3-7 38,0-5 2,3-5 2,-3-3 3,0-7 5,0-4 1,6-9-2,5-10-1,4 2-7,3-3-39,0 7-40,3 8-16,-3 7-5,-9 5-4,0 6-5,0 4-1,-5 5 3,1 5 1,-2 2 5,0 6 4,-3 2 5,3 1 10,-3 2 4,2 2-1,-1-2-9,-1-2-100,3 0-165,0-14-800,1 1 0,6-5 0,5-8 0</inkml:trace>
  <inkml:trace contextRef="#ctx0" brushRef="#br0" timeOffset="32342.9899">27732 6551 2009,'-3'-2'98,"3"0"28,0 2 34,-1 2 24,1 5 11,0 11 10,0 4 1,0 4 3,0 8 7,0-4-99,0 1-1,0-6-26,0-5-28,0-5-6,0-6 5,0-7-5,0-2-1,0-4-1,0-9-5,0-6 2,0-5 1,0-10 4,0 3 8,0 1-9,4 6-10,5 7 1,6 8 1,6 5 2,9 3-2,-1 0 4,0-1-3,-1 0-11,-5-3-43,-7-2-64,1-3-40,-7 1-14,-3-4-5,-4-1-5,-2-6 1,-4-5 8,-5-2 27,1 7 16,-5 5 41,-5 7 73,-2 7 45,5 10 14,-2 4 17,5 8 5,8 3 0,1 8-7,5-1-24,7 3-11,-1-4-16,6 1-34,10-2-46,5-8-72,5-1-134,13-12-656,-9-2 0,-6-5 0,-4-7 0</inkml:trace>
  <inkml:trace contextRef="#ctx0" brushRef="#br0" timeOffset="32915.9324">28119 6518 1892,'-3'-6'134,"1"1"3,1-2-4,-1 5 31,2-3 34,0 12 18,3 5 15,2 10 14,0 7 6,2 12-121,0 0-11,-4 3-3,2-2 8,-2 1-32,0-8-30,-3-2-21,0-8-14,0-5-6,0-8-4,0-7-2,0-7 0,0-10-1,0-5-5,0-11 3,-4-8-5,2-11 10,1-6 24,-3 0 20,1 1 26,3 4 22,0 13 10,0 7 5,0 7 2,0 6 2,7 5 0,4 1-9,6 1-22,4 6-29,3-1-28,-1 5-21,-5 4-9,-3 4-6,-5 4 0,-4 4 3,-6 7 4,-3-4 14,-6 3 11,-6 2 5,-7-4 13,-7 1 0,-1-3-3,4-6 9,1-4-2,5-5-47,5-3-62,6-4-143,6-4-230,3-24-668,8 18 0,8-5 0,10 0 0</inkml:trace>
  <inkml:trace contextRef="#ctx0" brushRef="#br0" timeOffset="33462.4243">28297 6536 2960,'3'0'48,"0"0"15,2 3 10,3 5 7,-2 6 2,2 7 2,0 1 1,0 3 1,-5-1 1,0-6-30,0-3-10,-3-2 16,3-6 26,-3-4-1,0-3 6,0-4 0,0-7 3,0-9 8,2-1 11,4-8 10,1 5-1,2 3-29,3 6-37,5 5-10,-2 3-4,3 2-9,1 1-22,-3 2-60,-2-2-83,-3-3-73,0-1-57,-4-2-33,-4-5-2,0-2 8,-3-1 49,0 1 37,-3 0 37,-4 7 78,-2 5 102,-5 3 77,-4 9 59,4 7 48,1 2 10,4 7 0,6 3-47,1 0-31,4 2-16,4-1-48,3-4-123,4 0-60,11-6-69,11-8-203,1-4-311,5-2 0,-1-10 0,-5-3 0</inkml:trace>
  <inkml:trace contextRef="#ctx0" brushRef="#br0" timeOffset="33804.1286">28680 6459 2124,'-10'-2'149,"1"2"9,-7 0 25,-1 0 11,3 4 5,5 2 2,6 5 4,3 4 2,0 0 1,3 2-128,6-1-15,3-3-8,0 0-23,6-1-14,0 1-8,-6 2-7,-1-1-10,-1 3-5,-7 1-1,-3 0-3,-3-1-2,-10 3 1,-4-3 0,-2-3 2,-4-2 7,2-2-3,6-7-30,4-3-111,7-13-210,2 1-327,2-7 0,6-5 0,11-7 0</inkml:trace>
  <inkml:trace contextRef="#ctx0" brushRef="#br0" timeOffset="34482.0276">28724 6539 1500,'0'0'149,"3"0"15,3 0 24,0 2 6,1-4 1,7 2 2,1 0 0,0 0-3,0-1-23,-6-1-146,-1-5-40,-4 3-20,-1-4-20,-10-2 10,-4 3 16,-4 0 6,-3 3 13,-7 3 20,2 3 35,3 8 40,2 2 19,3 5 11,8 1 2,4 3-16,4 1-15,6-8-7,6-1-9,3-3-17,1-4-10,2-5-14,1-1-9,-2-5-7,0-4-11,-6-2-2,0-2-5,-6 0 4,-3 4-8,-3 2-4,0 4-1,0 2 4,0 2 2,2 5 4,1 3 8,0 4 0,1 2 3,1 0-3,-2 2 11,-2-3 20,-1-2 50,0-6 47,0-2 16,0 0 8,0-8 2,0 0 4,0-4 4,0-9-4,0-7-9,5-6-19,1 1-59,0 0-61,0 5-27,3 10-7,-2 8-7,-1 5-30,0 7-36,2 7-46,2 4-31,-2 4-39,0 6-15,2 0-37,2 0-128,2-8-387,-4 3 0,-4-4 0,-3-5 0</inkml:trace>
  <inkml:trace contextRef="#ctx0" brushRef="#br0" timeOffset="34732.7046">29020 6375 2870,'0'-4'60,"0"3"10,0 3 10,5 5 6,-2 14 6,6 11 2,0 5-18,0 7-26,-3-4-54,-3-3-123,-3-6-92,4-10-125,-4-3-212,0-7 0,3-3 0,-3-8 0</inkml:trace>
  <inkml:trace contextRef="#ctx0" brushRef="#br0" timeOffset="35181.0194">29007 6542 3116,'0'-3'82,"0"0"10,3 3 6,6-4 2,5 4 1,8 0 1,11-3-7,2 3-37,-4-4-52,-5 0-124,-5 1-56,-12 2-20,-3-3-8,-3 3 28,-2-1 69,-1 4 65,-4 1 55,-4 3 81,-2 2 66,-7 4 50,5 0 54,-1 2 14,5 0 2,7-2-24,1 2-70,1-4-65,5 0-47,3-1-49,0 3-26,2-1-24,2-2-26,-5 2-16,0 2-3,-4-2-7,0 3 2,-8-1 0,-4 0 0,-2 1 6,-10 0 10,0-2 21,-5-3 24,1-5-33,5-1-151,3-14-587,6 1 0,7-5 0,3-6 0</inkml:trace>
  <inkml:trace contextRef="#ctx0" brushRef="#br0" timeOffset="35492.8215">29666 6404 2529,'0'-1'137,"0"-1"3,0 1 32,0 1 25,3 3 11,-3 7 7,0 7 12,3 7 6,-3 6 1,3 4-117,-2 4-16,-1-1-3,0 3-32,0-6-29,0-2-34,0-6-74,0-8-120,23-11-699,-20-3 0,4-4 0,1-5 0</inkml:trace>
  <inkml:trace contextRef="#ctx0" brushRef="#br0" timeOffset="35890.0688">29820 6486 2253,'-2'0'133,"-1"-2"28,-2 2 23,1 2 24,-1 7 11,4 6 10,-1 4 5,2 2 8,2 3 4,1-2-84,0-4-39,-2-4-13,7-4-11,4-6-21,0-3-11,3-2-18,5-5-51,-3-3-64,-1-4-51,-3-8-29,-4-2-10,-4-5-12,-8 1 25,-8 1 31,-5 6 23,-7 5 12,-5 7 46,-1 5 57,5 3 36,4 4-3,8 3-61,6-2-140,12-3-596,-3 3 0,3-5 0,2-4 0</inkml:trace>
  <inkml:trace contextRef="#ctx0" brushRef="#br0" timeOffset="36147.0456">29967 6355 2510,'0'-2'144,"1"-1"-2,-1 1 8,2 0 14,0 9 7,3 7 8,0 10 9,-2 6 2,-2 6 1,2 5-124,-1-3-31,-2-4-29,1-4-50,1-8-93,6-6-200,-5-8-388,5-5 0,3-6 0,1-7 0</inkml:trace>
  <inkml:trace contextRef="#ctx0" brushRef="#br0" timeOffset="36437.9312">30122 6442 3169,'-3'0'93,"3"-1"16,-3 2 20,-3 3 11,-3 7 6,-5 4 4,-1 8 4,-4 3 2,-4 4 1,3 0-67,2-4-26,8-5-17,5-6-12,3-2-2,2-4-3,7-3-4,2-3-12,6 2-27,6-2-73,9-3-116,5-3-203,-8-2-402,0-2 0,-8-4 0,-2-3 0</inkml:trace>
  <inkml:trace contextRef="#ctx0" brushRef="#br0" timeOffset="37205.9516">30165 6488 2560,'-1'0'119,"-1"0"21,1 0 29,-2 4 28,3 2 12,0 8 2,0 3 6,0 5-3,3 2 4,-3-3-80,0-3-35,1-1-21,1-6-32,-2-3-24,0-2-9,0-6-8,0 3-7,0-8 2,0-4 0,0-8-6,0-4-1,1-9-4,2-5 4,2 5 3,0 1 3,1 5 10,-2 8-4,2 6-1,0 5-2,0 2 5,5 3-1,1 3 2,-2 9 5,-2 2-10,-2 10-2,-5 6-4,-1 6 5,-7-3 2,4-3 5,1-6 11,-4-5 27,3-4 24,0-6 23,3-4 36,0-5-2,0 0 6,0-5-2,0-4-1,3-10-12,3-3-22,3-3-33,2 0-26,-2 1-29,-2 8-35,2 4-7,-4 7-5,1 3 3,0-1-2,-3 3 7,4 1 11,-1 4 7,-3 6 5,2 1-1,-2 6 5,-1 4 5,-1 1 2,-1-3-1,0 2 1,0-1 0,0-2-2,0-2 3,0-3-3,0-3 2,0-5 3,0-2-5,0-4-9,0 0-25,0 0-37,0 2-75,0-2-88,-1 0-128,10-2-670,-12 2 0,-7-3 0,1 3 0</inkml:trace>
  <inkml:trace contextRef="#ctx0" brushRef="#br0" timeOffset="40033.8354">6621 12603 2036,'0'0'101,"0"-1"21,0 0 9,0-1 3,0-1-1,0 3 1,0 0 3,0 0 13,0 0 16,0 0-53,0 0 12,0 0 14,3 6 10,-3 4 2,6 5 1,0 12 5,0 4-4,-3 4-10,3 0-17,-5 2-26,1-4-20,-2-3-26,0-6-10,0 0 0,2-11 4,-2 1-2,0-5 2,0 2 5,1-3 15,-1 0 3,0-1-5,0 0-5,0 0-10,2-2 0,-1-3 6,-1 0 11,0-4 18,2 4 5,-2-4-21,0 4 3,0-1-6,0 2 0,2 1 1,-2 0-5,0 2-3,0-4-7,2 1-3,-2-1 35,1-2 47,1 0-4,-2-2 6,1-3-1,-1-1 9,0-8-5,2-7-6,-2-6-6,0-12-13,0-6-52,1-1-39,-1-1-7,2 8 3,-1 9-11,1 8-9,-1 9 5,1 3-2,-2 4 0,0 2-17,2 3-3,-2 1 2,6 0 3,4 0-6,4 1 10,5 3 7,5 5 16,4 4 29,9 3 1,2 5 13,5 7 7,7-1-5,-5 2 1,-6 0-3,-3 0-3,-11-4-6,-5-4-15,-6-8-31,-10-1 0,2-6 0,-4 0 0,-3-6 0,0 1 0,0-3 0,0-5 0,0-6 0,-3-3 0,-1-5 0,-2-2 0,-1 0 0,0 0 0,1 1 0,-1-4 0,-1-2 0,0-5 0,-1 1 0,-1-6 0,4 0 0,1 2 0,1 7 0,2 4 0,-1 7 0,3 5 0,0 5 0,0 3 0,0 0 0,0 4 0,0-2 0,0 3 0,0-3 0,0 3 0,0-2 0,0 2 0,0 0 0,0-2 0,0 2 0,0 0 0,0 0 0,0 0 0,0 0 0,0 0 0,0 0 0,0 0 0,0 0 0,0-1 0,0 1 0,0 0 0,0 0 0,0-2 0,0 2 0,0 0 0,0 0 0,0 0 0,0 0 0,0 0 0,0 0 0,0 0 0,0 0 0,0 0 0,0 0 0,0 0 0,0 0 0,0 0 0,0 0 0,0 0 0,0 0 0,0 0 0,0 0 0,0 0 0,0 0 0,0 0 0,0 0 0,0 0 0,0 0 0,-3 0 0,3 0 0,0 0 0,-1 0 0,2 0 0,-1 0 0,0 0 0,0 0 0,0 0 0,0 0 0,0 0 0,0 0 0,0 0 0,0 0 0,0-1 0,0 0 0,0-1 0,0 1 0,0-1 0,0 2 0,-1 0 0,1 0-31,0 0-73,0 0-103,0 0-41,0 0-46,0 0-50,-3-3-67,3 3-68,0 0-105,-3-2-135,3-4-235,-3 3 0,0 2 0</inkml:trace>
  <inkml:trace contextRef="#ctx0" brushRef="#br0" timeOffset="111721.9101">16574 13589 823,'0'-11'121,"0"-3"61,1-1 44,-1-3 34,0 7 14,0 4-8,0 2 3,0 2 5,0 6 2,0 7-75,0 6-36,3 7-51,3 10-33,3 11-20,3 4-3,8 9 16,-2 5 3,0 3 3,0-2 1,-1-1-3,-7-6-7,1-5-7,-5-10-10,-3-10-14,-2-8-9,-1-7-2,2-8-4,-1-4-44,-1-4-49,2-4-71,1-5-126,9-12-148,-9 2-277,-2-3 0,2-5 0,0 1 0</inkml:trace>
  <inkml:trace contextRef="#ctx0" brushRef="#br0" timeOffset="112391.0991">16899 13658 1394,'0'0'92,"0"-5"28,0 1 14,3-4 10,1-4 11,6 0 10,3-3 15,5-7 6,8 2 4,4-3-65,1 1-22,6 6-25,-6 2-16,-1 5-9,-1 5-10,-4 11-10,-1 5-15,-3 11-5,-5 6-3,-7 8-6,-7 3 2,-4 6 3,-7-2 8,-12 2 6,-5 3 1,-10 4 3,-3-6 1,5-4 0,7-7-2,11-11 21,5-7 32,8-10 2,3-5-5,0-8-3,6-3-3,5-13-1,5 0 0,7-5 1,9 3-3,1 5-17,0 7-35,-2 6-5,3 2-5,-6 6-14,1 1-31,-4 1-30,-1-2-47,-3 4-110,14-6-534,-21 1 0,-1-2 0,-1-5 0</inkml:trace>
  <inkml:trace contextRef="#ctx0" brushRef="#br0" timeOffset="112649.291">17560 13672 2325,'-5'-8'161,"0"-1"9,1-5 5,-1 2 2,2-1 1,2-1-2,-1 1-16,2-4-44,2-1-79,4-2-291,3-15-430,4 21 0,0 1 0,1 3 0</inkml:trace>
  <inkml:trace contextRef="#ctx0" brushRef="#br0" timeOffset="113448.4165">18059 13165 2140,'-15'-6'109,"-3"-1"14,-8 2 5,-5 0 5,1 3 4,0 7 0,3 2 1,-1 6 1,12 1 0,2 8-86,4 0-19,4 2-12,1 0-6,5 1-1,0 0-1,0-2 1,6 1 2,3-3 2,4-2 3,10-1 1,8-4 1,2-3-2,5-3 1,-1-3-2,-3-1-4,-5 0 0,0 0-4,-6 3-4,-1 3-2,0 2-3,-4 3-3,-3 4 0,-4 3 0,-2 0-1,-5 1 2,0 0 4,-4 0 12,-7 0 14,-6 1 20,-4 1 13,-8-2 12,-8 1 9,1-4 15,2-3 20,-2-8 8,5-4 1,5-5-6,3-7-16,5-10-19,5-10-11,5-7-14,8-7-7,5-5-15,9 2-20,1 4-8,8 0-6,4 7-4,-1 7 2,-3 1-1,0 1-1,-3 3 1,-7 0 2,-6 0 0,-5-1 0,-6 3-1,0-2-1,-3 4-3,0 2-5,2 5-13,-1 2-54,1 4-65,-2 2-36,2 2-102,8 0-204,-7 0-337,1 0 0,5 0 0,8 0 0</inkml:trace>
  <inkml:trace contextRef="#ctx0" brushRef="#br0" timeOffset="114820.468">18586 13208 895,'-5'0'109,"-2"1"24,-10 3 24,-3 5 18,-2 1 13,-5 5 16,1 6 21,2 4 15,3 3 6,5 2-72,10 1-29,3 5-18,3-7-22,13-2-13,8-1-12,9-4-14,8-10-20,5-1-13,1-7-9,-3-2-25,-2-8-56,-8-5-82,-3-3-77,-9-9-59,-5-6-23,-10-2 0,-4-1-2,-7 5 6,-5-4 12,-2 5 33,-1 0 70,0 0 110,3 8 108,6 4 88,2 4 43,2 6 0,2 2 1,0 2 6,0 0 2,2 1-2,2 3-12,1 7-29,6-1-31,0 7-29,6 3-14,-2 3-1,0-2 0,-5 1-11,3 0-12,-5-5-10,-2-2-4,-3-1 1,2-7 18,-5-2 29,2-2 18,-2-3 1,0 0-1,0-5-1,-2-4 0,-4-5 1,1-7 0,-5-5-4,-1-6-23,2 1-34,5-3-23,-4 5-1,8 2 1,0 3-1,0 8 4,0 3 0,0 6 0,0-1-1,5 4 2,4 0-3,4 0 3,7 2-4,8 0 1,4 6-1,0 5-1,2 7-3,0 6 2,-7 4-3,-3 5 0,-11-5 3,-3 2-2,-8-9 3,0-5 3,-2-4 10,0-6 25,0 0 32,0-4 4,0 0 6,0-4 0,-2-5-2,0-12 1,2-7 0,0-7-4,4-8-10,5 0-29,7 1-32,2 6-6,5 4-3,-2 10-1,-1 3 0,-6 7-4,-1 7 1,-2 2 2,-1 2 1,0 2 1,4 3-1,-2 2 2,6 2 2,-1 5-1,-1 2 2,-2 3 3,0 1-1,-3 4 1,-5-1 0,0-1 3,-2 0 0,-2 0 2,-1-8-1,3 1 4,-3-3-1,2-2 0,0-4-2,0-1-1,-1 1-2,-1-5 3,-1 2-2,0 1 1,0-3 1,0 0-4,3 0 0,-3 0 0,0 0 0,0 0-5,0 0-6,0 0-18,0 0-45,0 0-60,0 0-94,8 0-206,-8 0-394,3 0 0,-3-3 0,3-2 0</inkml:trace>
  <inkml:trace contextRef="#ctx0" brushRef="#br0" timeOffset="131099.3365">5686 6550 304,'0'8'50,"0"1"18,0 3 11,0 2 6,0 0 19,0 0 18,0 1 13,0-3 11,0 0 7,0-1-32,2-3-4,-2-1 7,0 2 40,2-4 49,-2-2-3,1-1-15,-1-2-8,0-2-7,0-2-5,0-1-7,0-1-4,0 0-26,0 3-54,0-1-65,0 3-25,0 1-6,0 0-7,0 0-11,0 0-8,0 0 0,0 0-2,0 0 5,0 0 1,0 0 6,0 1-9,0 3-20,0-1-24,0 0-32,0-2-24,0-1-42,0 0-89,0 0-202,0-1 0,-1 1 0,-1-3 0</inkml:trace>
  <inkml:trace contextRef="#ctx0" brushRef="#br0" timeOffset="143030.5851">7143 14289 40,'-1'0'34,"-1"0"10,1-3 19,-1 3 16,2-2 17,0 2 26,0 0 14,0 0 7,0 0 6,-2 0-16,2 0-11,0 0-8,-3 0-11,0-2-12,3 2-14,-1 0-19,-2-2-10,1 1 1,2 1-2,-1-2 1,1 2 9,0-1 6,0 2 6,0-1 4,-3-2 5,3 0 1,0-1 2,0 3-2,0-2-8,0 1-6,0-3-3,0 4-3,3-3-10,1 0-4,4-1-4,6-3-6,4 1-2,2-1-2,-1 0 8,2-3 4,0 3-2,-3-2-2,-3 4-1,-1 0-3,-1 0 0,-2 2 0,1 0 2,4-3 1,3 1 2,0 1 4,2-2 0,0-1-2,-3 3 0,0-4 0,-4 5-3,-3 0 0,0 2-7,-3-2-3,-2 3-5,1 0-7,1 0-2,1-2-3,1 0 2,2 0 1,5-1 1,-5 1 0,3-3 4,3 0 5,-3 1-2,-4 0 1,1 2-4,-1 0 0,-1-1-3,-1 1 0,6 0 1,0 0-4,3-2-2,3 0-6,0 1 2,2-2-2,-3 0 0,-1 1 1,-1-1-2,-3 2 3,0-1-2,0 1-1,1-1-1,0 1 1,2 0 1,-2-1-2,-1 3 2,1-4 1,-3 3 1,-4 0-2,3 0 1,-3 2 0,0 0 0,-3 0 1,4 0-1,0 0 3,-1 0-2,2 0 3,5 0 3,0-3 1,1 3 4,2-2 2,4 0 2,-6-3-2,2 4 1,-4-3-2,2 4 1,-7-3-4,4 3-2,-5 0-2,4-1-5,-4 1-3,0 0-1,1 0 5,3 0-1,-1 0 3,1 0 1,4 0 3,1 0 1,-4-2 5,4 2 2,-2 0 0,-2-1 1,1 1-4,0-2-1,-6 2-5,3 0 1,-2 0-4,0 0 0,1 0-7,2 0 0,-4 0-2,4 0 1,2 0-1,-1 0-1,-1 0 3,4 0-1,-2 0-1,-2 2 0,-2-1 3,3 1-4,0-1 3,-1 2-2,0-3 2,1 4 0,-1-3-1,-2 2-3,1-1 2,-3 0-3,3 0 3,-1 1-1,2 1-2,-1 0 0,3 0 2,-6 0-1,6 0 0,-4 1 1,2-1-3,4 0 2,-2 1 0,-2 0 0,3 0 0,-5 1 2,3-2-1,-2 1-2,0 2 1,2-2 2,1 2-1,0-2 1,0 0-4,0 1 2,0 0 2,-3 1-3,3 0-3,-5 1 2,2 0 2,0-1 2,1-1-2,-3 5-3,2-3 3,0 0 1,-1 2-1,1-1 0,0-1 0,-3-4 0,1 4-1,4-1-1,-2 2 3,1-4 0,-1 2-2,-1 1-1,2-3 1,-3 2 1,-1-2 1,4 2-1,-2-1 2,-2-2-2,3 1 1,-5 2 0,2-1 1,-1-2 0,1 3-2,-2-3-2,3 1 4,0 0-2,-1 2 0,0-2 0,0 2 0,-1-1 0,-2 1 1,3 2-1,-1-3 3,2 3-2,-1-1 2,-2 1-1,1-3-2,-2 1 3,-2-1-2,2 1 0,2-2 0,-4 1 1,4 0-2,-2 0 3,-1 3-5,2-3 3,-1 2 1,0 0 0,0 0-2,2 0 2,2 1-1,-4-1 0,0 0-1,0 2-3,1 0 2,-4-3-1,4 1 1,-4-1-2,1-1 3,-1 1-1,2-2 0,-1 2-1,-1 1 3,2 0 3,-5-2-1,6 1 1,-3 1-3,0-2 1,0-1-1,-2 1 1,4-1 0,-1 0 0,-1-1 1,0 2-3,0-2 1,2 1 1,-2 3 0,3 1 0,0-2 1,1 5-4,-1-5 1,1 4 0,3-2-1,-4 0 1,0 0 1,2-1-2,-2 1 0,-2-3-1,2 1 2,-1 0 2,-2-1-1,0-1 1,0 1-1,0 0-3,2 1 0,-2 2 1,1-2-1,-1 2 0,1-1 0,-2 1 0,1 0 3,-2-1-3,2 1 1,-1 0 4,1-1-1,1 1 1,-4 3 2,2 1-1,-2-1 1,0 2 0,0-3-2,3-2 2,-3-2 0,0-1-1,0-1 0,0-2-1,0 3 0,0-3 0,0-1-4,0-1 1,0 2 3,0-2-5,3 2 3,-3 0 0,0-1 1,0 0-1,0 1 0,0 0 0,3-2 1,-3 0-1,0 1 0,0 2 1,0 0-3,0 0 3,3 2-1,-3 1 0,0-3-2,0-1 4,0 1 6,0-1 1,3-3 6,-3 0 5,0 0-1,0 2-2,0-2 2,0 0 0,0 2 1,0-1 0,0-1-5,0 0 0,0 0-4,0 0-2,0 0 0,0 0-15,0 0-50,0-1-94,0-1-134,12-6-627,-11 4 0,2-6 0</inkml:trace>
  <inkml:trace contextRef="#ctx0" brushRef="#br0" timeOffset="144227.6544">10013 14664 751,'1'-2'25,"-1"2"5,0 0 11,0 0 13,2 0 14,-2 0 14,0 0 23,0 0 17,0 5 27,0 0-4,0 5 7,0-3 4,0 4 3,0 3 0,0 3-3,0-1-7,0 8-20,0 0-16,0-1-21,-2 2-13,-1-2-4,-2-5-9,0-1-11,2-2-13,0 2-9,1-5-7,2-1-4,0 2-1,0-3-3,0 1-7,0-5-2,0 2-1,0-4-3,0 0 2,0-1-2,0-1 0,0 0 4,0 1 3,0-3 1,0 0 1,0 0 0,-3 0 4,2 0 6,-4 0 5,2 0 9,-3 0 4,-1 0 4,-2 0-1,-1 0-1,-6 0 5,2 3 2,-5-1 5,-2 1 5,0 1 20,-2-1 14,-1 2 8,2-3 2,2-1-3,2 1 2,7-1-4,5 0-2,2-1-3,1 2-10,1-2-22,2 3-25,0-6-10,0 6-7,0-3-1,0 0-3,0-3-5,0 3-2,0 0-5,0 0-6,0 3-15,0-3-15,0 0-38,0 0-40,0 0-48,0 0-130,0-6-593,-1 5 0,-5-1 0,-6 1 0</inkml:trace>
  <inkml:trace contextRef="#ctx0" brushRef="#br0" timeOffset="146592.6126">7206 14240 330,'-3'0'74,"-1"1"16,-2 2 10,3 1 6,-1 1 11,1-1 22,0-1 21,-1 4 24,0-4 25,-4 3-38,-1 2-1,2-3 0,-4 0 7,0 1 9,4-2-3,-4 3-3,1 0-12,-2 0-15,1 2-22,-1 2-7,-1-2-17,-1 3-14,-1 1-15,3-1-11,3-3-6,-3 0-13,3 0-7,3-1-5,-3 0-3,3-1-7,3-1-1,-2 1-1,2-2-1,2 2-1,-2-3-4,0 2-4,3-2-1,-3 2-2,-3 0 0,4-3 0,1 2 1,-2-1 0,1-1 0,2-1 3,-1-2 2,-1 0 6,4 0 6,-2 0 11,0 0 14,0 0 7,0 0-4,0 0 3,0-2-2,0-4-4,1 0-3,1-5-14,1-1-10,6-1-7,3 0-13,3-3-8,0-2 4,0 0 0,0 0 5,-7 1 2,3 0 3,-1-2 4,2 4 2,3-2-1,0 3-5,1 0 1,1 1-5,-1 3-5,0 0-19,3 5-25,-1 1-47,-3 0-60,5 1-85,-2-2-165,-3-11-391,-3 10 0,0-2 0,-3-3 0</inkml:trace>
  <inkml:trace contextRef="#ctx0" brushRef="#br0" timeOffset="150459.7657">6836 11134 426,'0'-2'16,"0"2"4,2-1 7,-2 1 4,0 0 7,1 0 7,-1 0 4,0 0 5,0 0 1,2 0-14,-2 0-4,0 0-5,0 0-3,0 0-5,0 0-4,0 1-7,0 3-4,0 2-3,0 3 3,0-2 1,0 3 8,0 2 5,0-2 1,1 1 4,1 5-2,-2 0 1,2 1 15,0 5 12,-2 1 2,0 3 1,1 0-3,-1 3-2,0 0-1,0 0-2,0-1 4,-1-2-2,-1 0-11,-2 0-12,0 0-2,-1 2 0,3-1-1,-2-1-1,2-1 0,1-1-1,-1-1-2,2 0 0,0-6-1,0 2-3,2-3-2,-2 0-1,0-1-2,0-3 1,0 2-3,0 0-1,0 0-1,0 1-1,0-1 1,0 1-2,0 0 1,0-1-1,0-1-2,0 2-1,0-2 2,0 1-1,0 1 3,0 2 0,0-3 0,0 4 1,0 1-1,0 1-1,0-4 0,1 4 1,-1-1-2,0-4-1,0 1 0,2-4 0,-2 2-3,0-1 0,0 0 1,0-1 1,1 1 1,-1 2-2,0 0 2,0 0 0,2-1-2,-1 5 0,1-2 1,1-2 1,0-1-2,0 3-1,1-2 0,1 2 2,-4-2-2,4 3 1,-2 2 0,-1-1 0,1 2 0,0-1-2,0 1 0,0 0 1,1-3 0,0 2-1,0-1 0,-1-3 0,1 1 0,1 1-2,-4-1 1,1 0 1,-2 0 1,0 0-1,3 1-1,1-1 0,-1-2 0,-3 1 1,2-2-1,-2 0 4,0-1-2,1 1-1,2 1 3,-1 2 0,-1-1 4,-1-3 2,0 4 2,0-1 0,0 0 2,0-2-2,0 2 4,2-3-2,-1 1 0,2 0 2,-1 1-4,1-1-1,-2-1-1,4 3-1,-2-1-3,0 5 3,0-1-1,-3 2-1,0 1 0,0 0-3,0 2 1,0-2 0,1 2 1,2 0 0,-3 2 2,2-1-1,-2 4 0,1-2 1,-2 4 0,2-1 1,1-1 4,-2 2-1,1-5-1,-1 1 2,0-3-2,4 1 1,-3-1-1,-1 0 1,2-2 0,-1 4-3,-1 0 0,0-3-1,0 3 1,0-3-1,0 0 0,0 0-1,-1-2 1,1-5 1,-2-3-1,1-3 0,-1-3-3,2-3 0,-2-1-12,2-2-33,0-1-74,0 0-115,0 0-220,0 0 0,0-1 0</inkml:trace>
  <inkml:trace contextRef="#ctx0" brushRef="#br0" timeOffset="152520.8583">6920 13326 492,'0'6'73,"0"5"12,2 4 11,-2 5 12,-2 3 8,1 1 4,-2 6 3,0 3 6,-2 4 6,1-5-54,1 1-14,3 1-8,0-3-10,0 1 0,0 5-1,0-4 1,0 6-2,0-7 0,0 3 4,-2-3 1,-1-1 1,2 0-4,-1-2 2,-1-1-8,3-1-7,0 3-1,0-3 0,0 0-6,0 3-7,0-2-2,0 0-5,0-1 1,0-2-2,0 1 1,0-4 5,0 0 0,0 0 1,0 2 3,0-2 0,0 4 0,0 1 4,2 2-3,-2-3 1,0 6 0,0-1-5,0 2 7,0 4 6,0-3 8,0 3 6,0 0 1,0-1 1,0 3 1,0 2 3,0 0 2,0 2 3,0 0-10,0 0-4,0 0-9,0 0-8,0 0 0,-2-1-2,1-2 2,1-1-1,-2-2-1,1 1 0,-1-1-2,0 1-3,1-1-1,1-2 1,0 2-2,0-2-1,0 3 0,0-4-2,0 3-1,0-4-4,-2 3 2,2-2-1,2-1 0,-2 0 0,-2 0-1,4-4 1,-2 1-3,0 0 1,0-1-4,0-1 2,0 1-2,0-1 0,0 1 0,0-2 0,0 4 0,0 3-1,0-2 0,0 0-1,0 2 1,0 2-1,3 1 3,-1-3 3,1 3 2,0 0 0,1-3 2,-2 3 0,1-1 0,0 0 3,1 0-2,-4-1 2,3 0 1,-1-1 0,-2 1-1,1 0 1,1 1 0,1-2 2,0 2-1,0 1-2,-2 0 3,-1 1 3,2 0 2,-1 1 2,4 2-1,1-1 1,0 1-1,-3 1 0,1-1 3,-2 2 0,3-1-7,-2-3 0,-2 1-6,1-2-3,2 1 3,-1 1 0,-3-3 3,0 1 3,3 1 0,-3 0 5,0 2 3,3-4 0,-3 1 1,3-4 1,0 1-1,-1-1-2,-2 1 1,0-1 2,1 0-2,-1-1-4,0 1 2,0-5-2,0 3 0,0-3-2,0-1-4,0-3-2,0-4-4,0-6-4,0-2-4,0-6 7,0-2-8,0-3-37,0-2-63,0-4-110,10-12-267,-8-6-391,-2-13 0,1-16 0,1-19 0</inkml:trace>
  <inkml:trace contextRef="#ctx0" brushRef="#br0" timeOffset="155981.2578">6835 11959 353,'0'-2'67,"0"0"19,0 1 18,0-1 18,0 2 15,0 0 8,0 0 3,0 0 5,0 0 4,3 0-49,0 0-14,5 0-14,2 0-17,2-1-9,6 1-9,1 0 4,-1-1 3,2 1 1,0 0 3,1 0 5,1 0 1,0 0 0,0 0 1,-1 0-6,1 0-5,1 0-7,-2 0-8,3 0-2,3 0-3,2 0-4,2 1-5,1 0 0,1 4-1,0-2 2,2 2 2,0 2-1,2-3 1,-1 3-4,-1 1-3,-2 1 1,-3 1-2,2 1-2,1 0-2,-3 0-2,0 0-4,2 3-1,-2 1 0,-2 0 3,2 1 0,2 0-2,-2 0 3,2-1 1,1 1-1,0 0 0,-1 2-2,2 1 0,-1-2 4,0 0-7,0 2 2,0-1 2,-1 1-2,-4 0 0,0-1 0,-3 1 1,0 0 3,0 0 0,-3 1-1,1 1 5,-3-1 2,-1 6 1,1-2 0,1 1 0,-2 5 0,2-2 1,-2 1-2,2 2 0,-2-2 1,-2 4-1,-2-1-2,3 4 2,-3 0 0,3 2 1,0 0 4,1 2 0,0-2 0,0 0 0,2 1-2,-3 0 0,2-5 4,-3 3 0,2 0 3,-4 2 0,3-6 0,1 4-1,-3 1 3,2 0-1,0 1 2,-3 1-1,-1 2-2,-1-2 1,1 4-4,-4 0-2,2-6-1,-1 3-1,0 0 0,-1-4-1,2 4 6,0-5 6,0 1 6,1-2-4,-2 2 0,1-1 1,0 0-3,-3 1 1,-1 1-4,-1-1 0,-1 4-5,1-2-5,-3 2-4,2-3 0,1-3 2,-1 5 3,-6-4 2,3 0 4,-1 1 4,-1 0-2,-1-3-1,2 0-2,-2-1 1,0-1-1,0 0-4,0 0-3,0 1-1,0 1-4,0-1-4,0 1-1,0 0 1,0-2 0,-2 2-4,2-3 0,-1 1 0,-1 0 4,2-2-3,-3 4 5,3-2 1,-3 1 4,3 2-2,0 1-2,-3-2 3,3 4 0,0-1 2,0 1-3,0 1-1,0 0-3,-4 2-2,4 0 1,-6-2 3,3 2 1,-1 0 3,1-2 0,-1-1 4,1 0-1,-2-1 0,0 0 4,-2 1 0,-2-3 0,2-2-4,-2 2 1,0-3 0,-2 0 2,-2 0-4,4 0 4,-2-2 0,-2 2-2,2 0 1,1 2-4,-4 2 3,-2 3-3,-1-1-5,-3 1-4,1 2-2,-2-4-1,0 2 0,1-4 1,-1 1-2,0-4 1,3 0 0,-3-1 2,3-1 0,-2-2 1,1 0 0,-2-2-1,2-2 0,0-1 0,-2 0-1,0-4 0,0 1 0,3-2-3,-2-2 0,2-2-1,1 2-1,1-1 0,-3-1-1,3 0-2,0 0 3,1 1-2,-5 2 1,0-1 1,-2 0 0,-4-1 4,2 2 0,-1 0-1,-1-2 1,0-1 0,-1 1 1,-4 2 0,4-3-1,-6 1-2,3 2 1,-1-1-2,1-1-1,2 0 1,-2-1 0,0 1-1,-2-1 0,0-2 2,2-1-1,-1 0 2,1-2-2,4 1 0,-1-2 0,5 3 2,0 0-5,1 0 4,-1-3-2,1 4-3,1-5 2,-1 2 1,3 1-3,0-2 3,2 1-1,2-3-1,-1 1 4,1 0-5,2 0 2,-1-1 2,4 0-1,-5 2-1,4-3 2,-1 1-2,-4-1 3,3-2 2,-3 1-1,0 1 3,1-1 0,-1 0-2,0 0 1,0 1 3,-4-2-1,3 2-1,-3 0-3,-2 1 1,1-1 0,-2 1 2,2-1 11,0-1 13,-2 1 4,3-3 3,-3 0 4,3-1-2,1-1 3,3 0 1,0-1-3,3 1-1,-2 0-16,2 0-10,0 0-8,0 1-8,0 2-2,0-1 2,2 3-3,-1-1 1,2 0 1,-2-1-4,4 2 6,-2-5-2,0 1 2,3 1 2,-3-2 0,-2 3-4,4-1-8,-5 0-8,1 0-8,-1 1 0,4-1-3,-1 0 0,4-1 0,0 0 1,2-2-10,3 1-24,-3 0-63,3 1-108,6-1-285,-6 0-462,2-4 0,-1-12 0,-1-12 0</inkml:trace>
  <inkml:trace contextRef="#ctx0" brushRef="#br0" timeOffset="157332.4772">9194 15355 436,'-6'3'33,"-4"1"4,0 0 6,0 3 13,1-2 14,5 0 17,-1 0 22,2 0 26,3-3 17,0 3-27,0-5 2,0 1-7,1-1-6,2-1-8,7-4-14,3 1-17,1-3-23,5-1-25,-4-2-19,-1 3-8,-1-1-14,-2 2-14,-2 1-25,-5 1-29,-1 1-11,-1 2 2,-2 1 7,-3 0 3,-3 4 10,-3 0 9,-8 3 11,-1 1 21,-3 2 25,-1-2 28,-2 1 18,2 0 4,0-2 2,-2 0 2,4-1-1,4-2 3,5 0 10,4-1 4,4 0-1,3-2 8,0-1-5,4 0-3,6-2-7,3-3-4,8-3-4,6-3-7,3-6-12,1 0-6,1 1-12,-4-1-43,0-1-90,6 1-293,-15 10 0,-5 2 0,-8 2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3:28:21.455"/>
    </inkml:context>
    <inkml:brush xml:id="br0">
      <inkml:brushProperty name="width" value="0.05292" units="cm"/>
      <inkml:brushProperty name="height" value="0.05292" units="cm"/>
      <inkml:brushProperty name="color" value="#FF0000"/>
    </inkml:brush>
  </inkml:definitions>
  <inkml:trace contextRef="#ctx0" brushRef="#br0">24665 10413 218,'0'0'11,"0"0"12,0-1 13,0 1 8,0 0 5,0 0 6,0 0 7,0 0 2,0 0 1,0 0-6,0 1-3,0-1-10,0 5-3,0-1 10,0 0 11,0 0 3,0 1 0,0-2-1,-2 0-2,2 0 2,0-3-1,0 0-1,0 0-11,0 3-18,0-3-17,0 0-9,0 0-5,0 2-1,0-2-1,0 0-12,-4 0-48,8 0-85,-4 2-121,0-1 0,0-1 0</inkml:trace>
  <inkml:trace contextRef="#ctx0" brushRef="#br0" timeOffset="4374.7596">23765 10310 227,'0'-2'25,"0"-3"15,0 1 11,0-1 11,0 2 5,-3 1 4,3 1 0,0 0 1,0 1 0,0 0-6,0-2 10,0 2 10,0 0-9,0 0-8,0 0 4,0 0 2,0 0 4,0 0 4,0 0 5,0-3-1,0 3-20,0-1-24,0 1-2,0 0-2,0 0-6,0 0 1,0 0 1,0 0 2,0 0-5,0 0-2,0 0-3,0 0 6,0 0 5,0 0 7,0 1 5,0 2 0,0 1 0,0 1-1,0 3 2,0-1 2,0 1 7,0 1-1,0 2 0,3-1-5,-3 0-1,0 2-2,3 0-1,0-1-3,4 2 2,0 0 0,-3-1-5,2 2-5,1 3-5,-1-2-2,1-1-6,2 1-1,-3-1 0,3 1-3,1 2 0,-2-3-4,1 1-3,2 1 2,-4-1 0,-1-3-2,2 2 1,-2-3 2,0 1 0,0-1 1,3-3-2,0-1 1,1 4 1,0-5-1,-3 4-1,2-4 1,-5 1-2,3-1 1,-3-1-4,1 0-1,-1 0-2,2-3 0,-5 3 0,3-2 0,-3 0 3,2 1 0,3 0 1,0 0-2,2 0 1,1 1-2,-2 2-1,4-2 2,-1 0-2,3 0-1,-2-1 0,3 1-3,2-2 0,0 1-3,-2-1 0,-3 1-1,0 1-1,-1-1 0,-7-3 0,3 2 1,-3-2-1,3 2 1,-1-3-1,2 1 0,1 3 2,-4-2-1,2-1 3,1 1-4,0 0 2,-3-1-2,1-1 0,0 2 0,-1-2 0,2 2 1,1-2-1,1 0 0,-2 3-1,0-3 2,4 1-1,-5 0 0,0 1 1,-1-2-2,-1 1 1,2-2-2,0 1 1,0 0 0,1 1 0,2-1 0,0 1 0,-7 1-2,6-2 0,-4 0-1,-3 0 1,0 0 1,3 0-1,-3 0-2,0 0 0,3 0 1,-1 0 0,1 1 1,2 0 1,-1 1-2,0 0 1,-1-2-1,0 0 0,3 0 2,-2 0 0,-3 0-2,2 0-5,0 0-1,0 1-5,1-1 1,-1 2-1,-1-2-1,-1 0-3,2 0-4,-1 0-2,1 0 0,2 0 1,-2 2-1,-2-2 0,2 1 0,1-1-1,-2 0-3,1 0-1,0 0-8,-1 0-14,-2 0-17,1 0-25,-1 0-59,0-3-114,0-5-283,3 7 0,-3-2 0,0 0 0</inkml:trace>
  <inkml:trace contextRef="#ctx0" brushRef="#br0" timeOffset="5557.388">23729 10324 626,'0'-3'44,"0"2"7,0 0 11,0-1 4,0 2 0,0 0 5,0 0 34,0 0 29,0 4 15,-3 3-24,-1 3 9,-2 4 3,-3 3-5,-1 0 1,0 2 7,6-2-3,-1 1-30,1-3-30,2-2-14,0-3-12,2-4-14,0 0-2,0-3 5,0-1 3,0-2 1,0 0 10,0 0 8,0 0 8,0 0 1,0 0 0,0 0-2,0-2-7,0 2-10,2-3-5,0 0-9,-1-4-11,2 0-12,2-2-6,-4-4-3,2-1 0,0-1 1,1 2-1,-1-1-2,5 0-2,-3 2 1,1 0-1,4 2 4,-7 1 1,2 1 4,-1 2 5,1 1 3,-5 2 6,0 1 4,0-1 4,1 2 2,1 0 1,-2 0 0,1-1 2,3 1-3,-4 1-5,0 0-6,1 0-2,3 0 7,-1 0 0,9 0-1,2 0 0,4 0 0,6 0-4,3 0-4,-1-2-9,-2 0-11,0-2-37,-5 1-91,-9-2-101,1-2-112,-8-7-330,-1 11 0,-2-3 0,0 3 0</inkml:trace>
  <inkml:trace contextRef="#ctx0" brushRef="#br0" timeOffset="6597.1635">24527 10860 780,'-3'0'63,"-2"0"18,-1 0 11,-3 0 10,0 0 7,0 0 3,-3 0 3,3 0 3,1 0 2,-3 0-45,3 0-18,-1 0-14,-1 0-12,1-2-10,-1 2-6,3-2-2,-2 1-4,1-1-8,-1-3-25,-3-4-27,-1 1-47,-1-5-40,-2-2-191,-4 8 0,2 3 0,-3 0 0</inkml:trace>
  <inkml:trace contextRef="#ctx0" brushRef="#br0" timeOffset="46398.2576">23330 11011 323,'0'-1'44,"0"1"22,0 0 34,0 1 32,0 3 23,0-2 18,0 0 15,0 1 9,0-3 1,3 1-13,0-1-5,4 2-14,6-2-26,7 0-25,11-2-15,6 2-12,4-2-12,2-1-5,2 0-2,-6-1-15,-1 1-9,-7 2-8,-10-1-10,-7 2-9,-5 0-5,-8 0-5,-1 0 5,0 0 9,0 0 9,0 0 11,0 0 5,0 0 7,0 0 4,0 0 3,-4 0 0,-2 0-2,0 3-8,-2 0-11,0 4-7,-2 5-5,4 2-2,2 7-3,-3 7-2,0 1 0,1 3 0,2 3-1,-6-3 2,3-3-3,-2 2-2,4-5-7,2-8-5,0 0-1,3-5-3,0-5-1,0-4-1,0 1-1,0-2 1,-1 1 3,1-3-1,0 2-1,0 0-2,0 0 0,0 0 2,0 0-10,0 0-11,0-2-26,0-1-27,0 3-39,0-3-57,0 0-39,0 0-40,4-3-94,-2-1-164,3 1 0,-2-1 0,7-4 0</inkml:trace>
  <inkml:trace contextRef="#ctx0" brushRef="#br0" timeOffset="47183.292">23863 11082 803,'0'0'107,"0"0"19,0 0 24,0 0 10,0-2 6,3 1 4,3-2 8,3-1 5,6-3 4,3 2-80,6-4-19,5 2-16,-2 2-24,2-1-10,3 5-4,-8-1-3,-5 4-9,-4 2-2,-8 3-3,-4 1 0,-3 5 3,-13 1 10,-1 4 5,-7 0 4,-6-1 1,-6 3 1,3-3 3,8 1-5,3-4-4,9-4-2,6-3 3,4-2 2,4-4 0,3-1 0,6 0-2,6 0-4,2 0 1,3 0 1,3 0 2,-4 3-3,1 0-7,-6 1-14,2 6-8,-10 4-2,-4 1 2,-2 5 9,-4 1 7,-5-2 13,-4 4 8,-4-5 12,-9 2 7,-7-1 16,-4-5 16,-5-1 13,-3-6 3,-2-5-9,-2-2-5,6 3-11,8-6-7,10-1-3,8 2-10,10-1-21,3-1-25,0 1-26,0 3-17,0-1-19,0 1-43,0 0-44,3 0-59,0 0-116,4-4-127,-6-6-245,2 7 0,0 1 0,-2-3 0</inkml:trace>
  <inkml:trace contextRef="#ctx0" brushRef="#br0" timeOffset="54997.8463">26638 12032 468,'-4'-2'44,"-2"-1"20,-3 1 41,2-1 44,0 2 44,3-1 22,2 1 12,4 0 10,-1-1 12,2-3-18,7 2-3,7-4-14,6-2-28,8-1-33,2 4-35,11-4-18,0 2-6,2 2-8,-2 2-11,1 1-7,-9 7-7,-7 8-2,-11 7-9,-8 12-14,-10 10-5,-10 9-5,-7 4-4,-7 2-1,-7 0 1,-9-1-5,-2-5-1,2-5-1,0-9 2,6-7 4,7-7 2,7-8 13,7-7 12,7-2 8,4-5 3,2 0 9,0 0-6,0 0-3,3-3-4,9-3 0,5-2-2,10-4-15,6 0-12,6 1-7,3 1-5,-1 3-9,4 6 1,-6-1-1,-1 2-5,-6 3-6,1 2-1,-5 1-13,-1 4-18,2 0-15,-5-1-18,-5-3-30,-5-2-39,-5-1-67,1-3-148,-8-13-366,3 8 0,-4-2 0,1-7 0</inkml:trace>
  <inkml:trace contextRef="#ctx0" brushRef="#br0" timeOffset="55754.4035">27777 11879 1249,'0'-2'92,"0"1"7,0-2 3,-6 2 4,-9 0 8,-3 1 7,-12-2 3,-10 4 7,-1 2-1,0 0-62,5 3-26,7 0-3,8 0 0,12-3 3,4-3-3,5 2 2,0-3 7,0 1-1,0-1 2,0 2 2,0 0 4,0 0 1,2 2 2,-2 6-5,0 5 1,2 5-5,-2 0-9,0 9-4,-2 4 0,-2-1-4,1 0-5,0-4-1,0-5 1,1-4 13,4-8 4,4-1 5,7-6-2,6-1 0,6-2-1,5 1 3,6 1-2,-4-1-4,2 5-5,-2 5-16,-5 1-10,-6 6-6,-1 2-2,-13 2 0,-2 0-2,-4 0-2,-4 0 1,-7-1 6,-7-2 2,-7 1 3,-10-3 2,-10-1 2,-4-2-2,-4-3 1,-2-4-1,2-3-4,6-5-20,6-2-53,15-7-102,12-3-122,19-5-394,5-1 0,7-4 0,9-4 0</inkml:trace>
  <inkml:trace contextRef="#ctx0" brushRef="#br0" timeOffset="56308.6826">28030 11983 973,'-4'-3'103,"2"-1"42,-1 0 11,2-3 7,4 1 11,4-2 16,8-1 14,6-3 8,5-2 8,6 2-64,-2-3-34,2 9-40,-6 2-10,0 4-6,-4 7-12,-4 12-15,-6 13-14,-2 10-8,-7 16-8,-5 1-3,-4-2 4,-5-5 14,-8-4 19,-8-8 10,-9-5 6,-10-3 3,-5-3 1,2-6 3,5-3-2,9-3-2,11-6 4,11-5 0,10-2-19,4-2-6,8-2-8,8-2 0,10-2-2,12-2-3,8-4-1,5-1 0,1 1-10,-3-1-18,-4 5-13,-5 1-30,-5 4-47,-9-1-93,0 1-124,-13-7-385,-1 3 0,-4 1 0,2-6 0</inkml:trace>
  <inkml:trace contextRef="#ctx0" brushRef="#br0" timeOffset="56798.2449">28569 11667 1036,'-9'0'89,"-5"0"27,-1 2 21,0 5 20,6 1 25,5 5 24,2 2 13,4 2 3,7-2 3,7 0-63,7-6-17,8-4-12,7-2-16,3-4-17,-2-7-22,-6-1-19,-9-6-6,-6-6-2,-12-3-2,-3-1-4,-6-4-1,-8 6-14,-8-1-3,-5 7-1,-12 4-2,-5 8-2,-2 3-4,0 2 0,7 0 2,8 0 1,10 0 0,5 0-1,10 0 0,0 0-2,0 0-6,3 0-7,0 0-12,0 0-43,0 0-82,0 0-166,-7-2-390,-8 9 0,-12 0 0</inkml:trace>
  <inkml:trace contextRef="#ctx0" brushRef="#br0" timeOffset="105764.6547">10249 7057 444,'3'-7'25,"3"-4"19,-3 0 34,5-2 37,-4 3 29,2 4 31,-3-2 27,-2 1 18,-1 2 13,2-1-9,-2 0-5,0 4-18,0 0-33,0 1-15,0 2-7,0 6-10,0 9-20,0 9-16,0 14-7,0 9-8,0 8 0,0 5 0,0-1-1,0-4-22,-2-2-19,2-7-21,-3-6-8,-1-7-1,-2-9-4,5-5 1,-1-9 2,-1-3 5,3-5-19,0-2-31,0-1-29,0-1-58,2-3-90,8-6-128,-3 2-264,3-4 0,2-3 0,3-2 0</inkml:trace>
  <inkml:trace contextRef="#ctx0" brushRef="#br0" timeOffset="106733.1947">10867 7019 846,'-4'-1'93,"-9"-2"15,-3 3 8,-6-2 9,-2 4 9,-5 5 11,3 3 7,1 5 7,1 9 5,1 2-77,5 3-11,3 2-9,3-1-9,9-2-10,0-5 2,6-1 6,5-5 3,7-2-1,6-4 2,7-1-6,7 1 0,0-2-5,1 3 0,-9 1 0,-3 3-16,-9-1-16,-8 3-3,-4 3-2,-6 0-3,-7 1 2,-10 0 1,-2 0 4,-8-2 12,-3-3 16,4-9 12,4-3 1,5-9-6,3-7-5,8-10-2,6-8-5,9-11-2,14-10-3,7-4-12,10-6-17,9 4-6,2 5-3,-1 6-2,-6 8 0,-7 9 0,-9 11-11,-8 7-5,-9 6 0,-3 4 4,-2 9 0,0 3 0,2 7 1,-4 7 3,2 6 5,-3 0 4,4 8 15,-1-1 8,0-1 5,4-1-1,4-3 5,1-7 4,6-3 4,-1-8 4,5-4 2,5-8 1,-2-4 0,6-7-3,3-6-2,-2-5-1,-1-5-2,-4-5-2,-4-7 1,-9 0-1,-6-2-5,-5 1 2,-10 0-2,-10 4 1,-7 0 0,-3 8-3,-9 5-8,-2 7-1,7 7-5,4 2-9,3 8-18,10 2-27,5 5-37,6 0-76,3 1-147,3-9-398,8 11 0,4-5 0</inkml:trace>
  <inkml:trace contextRef="#ctx0" brushRef="#br0" timeOffset="107180.785">11775 6965 1171,'-2'0'46,"1"-3"-22,-2 0 7,0 2 25,-1-1 15,-1 8 13,2 5 28,3 9 20,0 10 8,1 18-36,2 6 5,1 8 25,-2 4-6,0 1-24,-1-8-14,-4-2-12,-3-8-30,-1-10-16,-2-7-36,3-9-53,0-15-141,-5 0-289,5-11 0,-2-10 0</inkml:trace>
  <inkml:trace contextRef="#ctx0" brushRef="#br0" timeOffset="107434.1359">11522 7342 1160,'-9'0'137,"-2"0"49,4 0 21,0 0-13,7-2 5,4 2 13,8-1 6,9-2 5,10 0 3,18 1-89,10-4-49,4 1-47,0-2-40,-4 4-28,-5-4-89,-3 0-501,-16 3 0,-12 1 0,-4-1 0</inkml:trace>
  <inkml:trace contextRef="#ctx0" brushRef="#br0" timeOffset="108082.5198">12140 7015 1234,'0'0'65,"0"0"8,0 0 14,0 0 33,0 0 15,0 0 7,0 0 19,4 0 15,2 0 17,5 4-49,6-1-4,9 0-4,8 3-15,0-5-30,2 1-15,-5 1-13,-2-1-13,-8-2-13,-2 0-15,-6 0-12,-7 0 0,1 0-3,-6 0-1,-1 0-2,0 0-3,0 0 7,0 0-4,0 0-2,0 1-1,0 4 2,0 2-4,0 5 3,0 3 0,-1 9 3,-1 5 3,-2 7 1,-2 6-1,1 1 1,-2 0-1,-2-1 0,0-6 3,3 0-3,0-10 0,3-5-3,0-4-4,0-5-3,3-3-16,-3-5-46,3-1-21,0-2-62,3-1-50,-3-1-44,0 2-29,3 0-31,-2 3-26,1 0-25,4 5 0,-6-2 0,3 0 0</inkml:trace>
  <inkml:trace contextRef="#ctx0" brushRef="#br0" timeOffset="111854.7738">12636 7036 1165,'-3'0'49,"0"0"18,0 0 20,3 1 35,0 1 22,0-2 19,6 0 10,10-2 12,10-2 14,10-4-13,6 1-12,4-3-12,-3 1-18,-9 5-34,0 3-19,-9 3-18,-5 6-10,-8 3-3,-6 5-3,-5 3 4,-4 5-1,-10-1 3,-8 2 6,-6 2 5,-10-4 4,3 0 1,1-3 4,6-6-8,7 0-7,8-7-2,6-1-2,6-4-7,0 0-11,3-2 2,5 0-1,8 0 1,8 0-3,8-3 0,5 2-3,-1-2-14,-2 3-14,-4 0 1,-3 4 4,-5 3-10,-7 3-4,0 5-1,-9 6 4,-4-3 4,-2 6 13,-5-2 14,-6-1 20,-2-2 11,-8-2 13,-3-3 17,-2-2 6,-2-3 10,-2 0 6,0-3 21,1-4-5,1 0-9,0-2-8,6 0-12,4 0-15,6 0-10,4 0 0,4 0-15,4 0-9,0 0-20,0 0-1,-3 0-5,3 0-10,0 0 1,0 0 8,0 0 0,0 0-8,0 0-5,0 0-6,0 0-1,0 0-16,0 0 3,0 0-3,0 0 0,0 0-15,0 0-29,0 0-37,0 0-8,0 0-8,0 0-11,0 0-9,0 0-55,0 0-40,-3 0-56,-1 0-64,4 0-146,-4-10-478,1 8 0,-3 0 0,-7-3 0</inkml:trace>
  <inkml:trace contextRef="#ctx0" brushRef="#br0" timeOffset="112565.3486">12299 7785 837,'0'0'19,"3"0"15,7 0 10,7 0 4,11-1 4,16-2 0,9 0-3,8-1-25,11-2-45,5-1-206,0 4 0,-6 1 0,-13-2 0</inkml:trace>
  <inkml:trace contextRef="#ctx0" brushRef="#br0" timeOffset="113721.4264">10220 9131 1610,'5'0'21,"2"3"7,7-2 7,4 1 7,9-1 14,5-1 15,4 0 21,7 0 18,6 0 15,9 0-2,10-3 2,16-1-3,20-1-2,18-2-7,13-3-13,14 2-14,2-2-21,-1 1-19,-8-2-16,-11 2-13,-16 0-23,-14 1-36,-16 2-58,-22-2-55,-16 2-67,-10 0-92,-20-3-145,-11 6 0,-9 1 0,-12 4 0</inkml:trace>
  <inkml:trace contextRef="#ctx0" brushRef="#br0" timeOffset="114201.1592">10622 9201 1602,'3'0'25,"5"0"11,4 0 19,11-2 25,12 1 17,14-2 15,11-3 8,18 0 8,15 0 5,7-2-20,5 1-2,0 0-9,-5 1-19,-1 2-24,-7-1-16,-6 3-15,-8 1-9,-7-1-13,-13 1-17,-8 2-22,-11-2-48,-6-2-41,-4 0-49,-7-5-73,-2-1-214,-11 4 0,-3 0 0</inkml:trace>
  <inkml:trace contextRef="#ctx0" brushRef="#br0" timeOffset="155074.6473">18648 11330 708,'-3'2'-5,"3"1"0,0-2 17,-4 4 15,4-3 44,4 2 25,2 1 6,4-1 5,7 4 5,8-2 7,13 6 7,2 6 5,9 8-11,3 4-11,7 8-38,3 2-19,2-2 3,4 3 5,4-7 1,1-1 4,-3-8-1,5-3-4,-10-5-4,-11-2-5,-11-6-16,-18 1-19,-10-5-3,-11 1-3,-2-3 1,-4-2-5,2 0 0,0 1 1,2-2 0,-2 0 5,0 1 9,0-1 15,2-1-3,-2 2-10,0-1-8,3 0-10,-3 0-10,0 0-9,0 0-15,0 0-28,0 0-45,0 0-63,0-1-35,0-1-34,0 1-28,0 0-60,0-1 0,0 2 0,0 0 0</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3:47:17.431"/>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definitions>
  <inkml:trace contextRef="#ctx0" brushRef="#br0">20783 4439 913,'0'0'149,"0"2"33,0-2 30,0 2 17,0 1 13,0-3 11,0 0 14,0 0 10,0 0 7,0 0-104,0 0-39,0 0-34,0 0-27,0 0-15,0 0-13,0 0-12,0 0-15,0 0-13,0 3-8,0-3-3,0 4 0,0 6 1,0 0-1,0 2-1,0 8-1,0 2 2,1 4 2,1 3 4,1 5 0,0-2-2,1 3 0,1-1-1,0 3 0,0-1 0,-2 2 0,0 1-2,2 2-1,1 4 3,2-2 0,-3 2 0,1-6 0,-3-2 2,1-2 1,-4-3 4,3-5 1,-3 2 2,1-3 1,1 1 1,-1 2 6,2 5 2,-1 0 2,-2 1 0,1 0-2,1 1 1,0-1 0,0-2 0,-1 3 0,1-2 4,-1 5 6,1 0 7,-2 2 2,0 2 3,0-1 2,0 2-1,0-1 0,0 0-2,0-4 2,0-2-7,0 1-8,0-4-8,0 4-2,0-1-5,0 3 0,0 0-2,0 1-2,0 4 5,0-2-4,0-1 3,0-3-7,0-2 7,0-5 0,0 1 6,0-2 1,0 0 5,0-2 2,0 3-3,0 0 4,0 0 4,0 3 5,0-2-7,0 4 0,0 0-5,0 1 1,0 3-3,0 2 0,0 2 1,0 1 2,0 1-1,0 0-4,0-2 8,0 1 0,0 0 4,0-3 0,-2 0-2,1 1-1,-2-2 1,1 2-5,2-2-1,0 1-4,-2 0-2,4 2-3,-4 0-4,2 1-6,0-3 3,0 1 1,0-5-1,0-1 2,0 0-4,0 2 5,0-2-3,0 2 1,-2 3 0,1-3 1,-2 1-2,1-3-1,2-2-3,0-7 0,0 0-1,0-5-3,0-4-1,0-1-2,0-5-2,0-2 1,0-6 1,0-2-1,0-1-3,0-3-23,-1-4-51,-1 0-92,1-10-131,4-10-286,-5-5-386,4-9 0,-2-6 0</inkml:trace>
  <inkml:trace contextRef="#ctx0" brushRef="#br0" timeOffset="1248.8286">19520 6461 826,'0'0'69,"-1"0"34,1 0 23,-2 0 26,2 0 27,0 0 15,0-2 7,2 2 5,-2 0 1,0 0-27,0 0-25,4 0-26,6 0-18,6 0-17,3 0-12,7 0-5,0-2 0,2 2-2,4-3 2,7-1-7,-5 4-8,9-3-6,2 2-2,-2 1-9,4-3-13,0 2-10,-1 0-5,3 1-3,-1-1-4,3-1 0,3 1 2,5-4 9,6 0 3,0 1 0,9-3 0,-3 1 0,1 2-1,-6 1 1,1-1 0,-7 4-1,0-4-4,-1 3-8,-2-2-6,0-1-1,-4 1 0,1-2-1,-1 3 1,-1-3-3,-2 5 3,0-1-2,-6 1-1,2 0 2,-1 0-1,3 0 1,8 0 0,7 0-1,3 0-1,2 0 1,0 0 0,-15-1 2,-7-1 0,-14 1-1,-10 1-2,-8-2 1,-6 0 1,0 2 0,1 0-2,2-1 1,2 1 0,0 0-2,0 0-1,-1 0 1,-1 0 1,-3 0 1,-1 0-2,-3 0-1,2 0 1,2 0 0,8 0-2,2 0 0,5 0 1,0 0-3,-3 0-1,-4 0-2,-3 0 1,-7 0-1,-3 0-4,-1 0-29,-1 0-43,-1 0-48,0 0-73,5-7-170,-4 7-258,1-2 0,-1-2 0</inkml:trace>
  <inkml:trace contextRef="#ctx0" brushRef="#br0" timeOffset="2731.4254">20702 4421 872,'0'0'82,"3"-1"38,0 1 36,-2-2 24,-1 4 12,3-2 8,-1-2 2,-2 2 3,1 0 8,-1 5-32,-3 4-22,-1 8-27,-2 4-26,-9 8-14,-4 6-2,-6 1-1,-5 2 0,-3-1-1,-4 1-8,3-4-9,2-5-14,8-6-11,5-5-9,10-4-8,2-4-6,7-6-2,0-1 1,0-3-1,7-1 0,-1-7-2,7-4-1,7-5 0,5-9 1,2-8-4,3-3-2,-3-1-4,1-2-1,-6 2-2,1 2-1,-4 4 0,-3 6 0,0 3 0,-4 5-2,-2 3 1,-4 4 2,1 5 2,-6 1-4,-1 1 4,3 4-2,-3 0-2,3 0 2,3 0 2,2 0 3,2 4 8,2 6 2,3 2 5,2 3 13,2 2 4,2 0 2,1 4 0,2 1 4,1-1-3,2-1-2,3 3-8,1 0-6,-1-3-6,-6 0-11,-6-5-2,-5-3-3,-7-4-1,0-2 2,-4-1 9,-2-4 5,0-1 4,2 3 3,-4-3-1,4 0-2,-2 0 1,0-3 0,0 3-1,0 0-5,0 0-8,1 3-7,-1-3-2,0 2-2,2-2 0,-2 3 0,0-3 1,0 0-2,0 0 1,0 0 0,0 0 3,0 0-4,0 0 1,0 0 0,0 0 1,0 0 0,0 0 0,0 0 0,1 0 2,-1 0 0,0 0-21,0 0-52,0 0-71,0 0-122,0-5-186,-3-2-359,-2-1 0,-4-2 0,0-4 0</inkml:trace>
  <inkml:trace contextRef="#ctx0" brushRef="#br0" timeOffset="4601.2359">20465 3981 1376,'0'0'102,"0"0"32,0 0 22,0 0 5,0 0-2,0 0 6,0 3 15,0 4 13,0 8 10,2 9-63,1 9-35,0 9-31,1-1-21,-1 2-5,0 2 4,-3-8-5,0-6-14,3-5-12,-6-9-12,3-2-2,3-4 6,-3-7 0,0-2 0,0-4-1,0-7-2,-3-9 1,-1-5-1,1-13 1,-3-3 2,3-7-2,1 0-5,2 0 1,-1 1-1,2 8 2,-1 6 0,0 7-1,0 9 2,0 3 0,0 5-1,0 3-3,0 1 0,2 3 2,4 0 3,1 3 3,5 3 2,9 4 1,6 5 7,3 1 8,10 4 9,2-1 4,4 0 3,-2-2-2,-3 0-1,-8 2-2,-8-4 2,-5 0 4,-5-3 1,-7-1 3,-2-5 3,-2 0 28,-1-2 36,-3-2 9,2-2 4,-2-3 1,0-4-2,0-3-5,0-7-10,0-7-12,0-8-12,0-3-31,0-5-42,0-1-11,0 1-7,0 3-4,0-1-1,0 6-1,0 1-1,0 6 1,0 1 2,-2 7 2,2 4 3,-1 5 0,1 0-1,-2 8-5,1-4-4,1 3-12,0 1-4,-2 0-7,2 0-2,0 0-1,0 0-2,0 0 1,0 0 0,-1 0 6,1 0 5,0 0 10,-2 0 6,1 0 6,1 0 2,-2 1 0,1 0 2,1 2 0,0-3-1,0 0 2,0 3 1,0-3-1,0 0 0,0 0-1,0 0 2,0 0-2,0 0-1,0 0 1,0 0-1,0 0-1,0 0 0,0 0 0,0 0 0,0 2 0,0-2-4,0 0 2,0 0 0,0 0-6,0 0-4,0 0-10,0 0-11,0 0-8,0 0-6,0 0-4,0 0 1,0 0-1,0 0-3,0 0-3,0 0-2,0 3 5,0-3 11,0 0 9,0 0 4,0 0 4,0 1-2,0 2 1,0-3 9,0 3 2,0-3 9,0 1 3,0-1 0,0 0 0,0 0 1,0 0 0,0 0 2,0 0-4,0 0-9,0 0 0,0 0-6,0 0-5,0 0-4,0 0-3,0 0-6,0 0-2,0 0-2,0 0 1,0 0-2,0 0-7,0 0-2,0 3-1,0-3-15,0 0-31,0 4-39,0-4-71,1 1-111,1-20-287,-2 19 0,0 0 0</inkml:trace>
  <inkml:trace contextRef="#ctx0" brushRef="#br0" timeOffset="7050.4458">19435 7005 862,'0'0'43,"0"3"28,0 2 17,0 4 17,0 3 13,-2 6 24,2 4 20,-1 4 22,-3 6 26,1 4 7,-6 3-7,1 4-15,-8 6-4,-2 1-5,-1 0-8,-1 0-19,2-7-19,6-7-20,3-4-27,3-9-20,2-4-18,4-7-4,0-5-13,0-4-9,0-3-6,0-4-4,0-5-1,1-7-1,1-7 0,-1-10-1,6-6-4,0-9-12,3-6-4,2-8-8,3 1 1,5 3 0,-5 6-1,-2 10 1,-1 13 0,-2 9 3,-6 7 1,-3 2-1,2 3 4,0 3 4,-3 1-3,3 2-1,4 2 1,0 0 2,5 3-2,2 11-2,8 9 1,-3 6 7,1 15 2,3 4 3,-4 6 3,-3 3 1,-2-2 1,-1-3-3,-3-5 2,0-5 0,0-6-2,-6-6-4,-1-8-5,0-2-17,0-4-51,0-8-43,-3-4-118,0-6-162,-3 2-252,-6-4 0,-1-5 0,-5-5 0</inkml:trace>
  <inkml:trace contextRef="#ctx0" brushRef="#br0" timeOffset="7688.4445">19355 7408 1652,'-5'0'214,"2"0"32,3 2 18,-3-2 1,3-2 19,0 2 18,6 0 10,5 0 1,4 0 2,6 2-159,4-1-55,2-1-46,0 2-36,-2-2-27,0 0-48,-2 0-34,-4 1-17,-3 2-3,-6 0-3,0-1-3,-3 0-6,-4 1-3,1-2 9,-1 0 17,0-1 14,1 0-2,-2 0-21,1 0-27,-1 0-14,-2-1-4,0 0 2,0-1 6,0-1 0,0 1-11,0-1 8,0 1 16,0 0 22,0 2 30,0 0 16,0 0 6,0 0 5,0-2 10,0 2 13,0 0 20,0-1 10,0 1 7,0 0 5,0-3 0,0 2-5,0-2-18,0-2-37,0-2-14,0 2 2,0 0 1,0 2-1,0-1-6,0 4-6,0 0-16,0 0-14,0-3-3,0 3-34,0 0 0,0 0 0,0 0 0</inkml:trace>
  <inkml:trace contextRef="#ctx0" brushRef="#br0" timeOffset="12697.5903">20998 8838 1116,'-2'0'112,"-2"0"31,-2 0 22,3 0 13,-2 0 11,-1 0 9,2 0 23,-2 0 30,-8 0 32,2 2-45,-6-2 2,-6 4-4,-3 1 4,1 1-4,-1-3-8,2 4-8,5 0-20,5-1-26,3 2-27,6 4-36,2-2-26,1 3-23,3 2-23,0 1-4,3 2-1,1 0 1,5 1-1,6-2-1,5 0-6,-4-2-3,4 3-3,-2-5-6,5-1-13,-6-2-15,3-3-9,1-2-9,0 2-14,-6-4-10,5 4 2,-6 0 3,-3 1-5,-3 2 2,0 1 12,-4 1 15,-4 1 13,0 1 12,3 2 25,-9-1 26,-1 5 16,-10 0 17,-7 0 16,-9 2 29,-12-1 33,-1-3 27,-9-1 21,-1-2 6,0-10-6,13-2-21,5-4 0,14-2-20,9-1-15,7-2-36,5 4-60,0-2-84,0 1-100,3 3-54,0 0-52,0 0-53,0 0-86,0 0-96,0 0-118,23-9-441,-16 8 0,-2-3 0,3-2 0</inkml:trace>
  <inkml:trace contextRef="#ctx0" brushRef="#br0" timeOffset="13957.8278">22981 6075 936,'0'0'153,"0"0"33,0 0 13,0 0 1,0 0 4,0 0 3,-3 0 7,-3 0 9,-1 0 11,-5 3-90,-2 1-28,-4 1-19,-1 4-9,-9 2 0,-2 2-2,-1 2-2,-5 2-7,7-2-6,8-1-12,5-4-19,6-2-16,7-4-13,3 0-5,0-3-1,0-1 0,0 2 5,0-2 6,0 0 0,0 0 2,3 0 4,-3 1 3,3 4 7,2-1 6,1 7 9,1 3 14,-1 4 6,-3 8 6,1 6 3,-4 13 11,-7 2-2,1 2 0,-4 2-3,2-6 0,-1-11-9,6-7-6,3-10 3,0-5 2,3-7-2,3-4-12,10-1-1,3-1-4,11-2-4,3 1-17,10-1-27,2-1-60,0 1-77,1 1-92,-5 2-136,-8-3-117,-6-5-330,-12 5 0,-9 1 0,-4-1 0</inkml:trace>
  <inkml:trace contextRef="#ctx0" brushRef="#br0" timeOffset="14219.6154">22880 6408 1827,'-6'0'131,"-1"0"10,4 0 11,0 1 41,3-2 39,3 1 14,7 1 6,9 0 6,8 0-15,15 4-146,7 0-69,6-3-144,3-9-620,-8 7 0,-11-3 0,-7 0 0</inkml:trace>
  <inkml:trace contextRef="#ctx0" brushRef="#br0" timeOffset="15695.8633">20901 8801 696,'2'-4'10,"0"-1"-39,2-1-106,-2 2 0,2 2 0,-1 0 0</inkml:trace>
  <inkml:trace contextRef="#ctx0" brushRef="#br0" timeOffset="19673.5982">20944 6425 210,'-2'-2'11,"2"-1"6,-1-1 4,1 2 11,0-1 12,0 3 12,0-1 7,0 1 5,-2 0 2,2 0-3,-1 0-4,-1 0 1,-1 0 6,2 0 2,-2 0 0,3 0 2,-2 0 8,2 0 12,0 1 13,0 1 10,2-2 2,-2 3-6,0-3-8,0 0-16,0 0-10,0 0-13,0 0-15,0 0-15,0 0-13,0 2-12,0-2-2,0 0-2,0 0 4,0 2 9,0-2 5,0 1 8,0 2 6,0-2 3,0 2 0,0-2 4,0 0 6,3 1 3,-3-1 2,1 3-1,2-1 0,2-1 1,-1-1 0,2 3 0,5-1 2,-4 1 0,2-1-4,2 1 1,-2-4-7,-1 5-5,-2-4-5,1 1-7,-3 0-3,2-1-3,1 1-1,-3-1 7,4 0 3,2 1 4,-1 1 5,2-3 1,2 0-1,-1 0 1,-1 0-1,-2 2-4,-5-1-5,3-1-7,-3 2-6,2 0-8,-3-1-5,0-1-1,0 3-3,0-2-1,3 1-1,0 1 3,1 1-1,3 0-3,-3 0-1,2 1 1,2-3-1,-2 2 0,-2 0 1,4 0 2,-2 1-1,0 0-2,1 1-1,-1 0 2,1 1 0,-3-2 0,2 2-1,2 1 2,-4-1-1,5 4 0,-3-3-2,3 4 0,-1-3 1,2 2 0,-2-4 0,2 3 1,0-3-1,4 1 0,1 3 2,1-2-3,2 2 1,1-1 2,-1 1-1,3 0 1,2 1-2,-2 2 1,-3-1 0,2 1-1,-2 0 0,1-2 1,-2 4 0,-1-1 0,5 2 0,-1-2-1,1 2 0,3 2-1,2-1 2,-1 2 0,2-2-2,-1 1 0,1 4 1,2 1 1,1-3 2,3 6 2,4 0 2,-2 1 0,8 3 3,-3-1-2,2-1 3,0-3-1,1 5-1,-3-5 2,-1 2-5,-2 1 1,-2-3-1,0 1-1,-2 1-4,2 0 2,2 1-2,3-2-1,-1 2 1,3-1-3,0 3 2,2 1-1,2-2 0,-2 4-1,2-1 2,-5 5-3,1-2 4,-1 3 5,3-1 3,-5 0 1,4 1 2,0 0 2,5 2 1,-3 0 0,8 0 4,-1 0 9,1 1 3,-1 0 5,7 0 5,-2 4 4,-1-2 5,1 2-1,3 2 4,-2 1 4,0 0 0,4 2-6,0 1-4,3-2-8,4-1-6,3 4-6,3-4-3,5 2-2,3 2 1,3-3-1,-2 4 1,2 0 0,-2 1-3,0 3 13,5-3 2,0 1 7,-2-3 2,0-1 1,-1-1-5,-6-4 0,-3-1-1,-5-3-2,-3 0 2,-5-5-16,-4 3-3,-2-2-5,-2-2-8,-2 1-1,-10-2 2,-2-3-2,-4-2-3,-8-2-1,-6-4 1,-3-3 1,-5 0 0,-8-5-2,-2-3 5,0-2 2,-6-6-2,-3 0 0,3-3-2,-3-1 4,0 1 1,0-3 6,0 0 10,0 0 6,0 0 0,0 0 1,0 0-1,0 0 5,0 0 0,0 0-2,0 0-6,0 0-3,0 0-11,0 0-5,0 0-3,0 0-4,0 0 1,0 0-7,0 0 1,0 0-1,0 2 0,0-2 1,0 0 0,0 0 0,0 0 0,0 0 1,0 0 4,0 0 2,0 0 2,0 0-1,0 0 1,0 0 5,0 0-1,3 0 2,-3 0-3,0 0 1,0 0-5,0 0 2,0 0 0,0 0-1,0 0-1,0 1-7,0-1 0,0 1-2,0-1-1,0 0 3,0 0 0,0 0 0,0 0 0,0 0-2,0 0 4,0 0 2,0 0 0,0 0 0,0 0 4,0 0 2,0 0 12,0 0 6,0 0 8,0 0 4,0 0 15,0 0-4,0 0 8,0 0 0,0 0-1,0 0 1,0 0-13,0 0-13,0 0-4,0 0-2,0 0-17,0 0 3,0 0-8,0 0 0,0 0 0,0 0-5,0 0 0,0 0 6,0 0-6,0 0 0,0 0 0,0 0 0,0 0 0,0 0-4,0 0 6,0 0 0,0 0-9,0 0-11,0 0-42,0 0-41,0 0-94,0 0-95,0 0-80,0-1-121,14-6-556,-19 4 0,-1-1 0,-3-2 0</inkml:trace>
  <inkml:trace contextRef="#ctx0" brushRef="#br0" timeOffset="26169.4078">21601 6866 327,'0'-5'80,"2"3"33,-2-2 20,1 1 18,-1 3 8,0 0 10,0 0 6,0 0-1,2 0 22,-2 0-23,0 1-13,0 5-15,-2 2-8,-1 3-12,-2 6-6,-1 4-8,-5 3 3,-2-2 23,-3 4-3,-3-3-15,-1 0-13,-6 0-11,-1-2-7,-6-1 1,-1 2 0,-7 2 2,0 1-7,-2 1-22,2-3-16,4-1-8,3-1-7,7-4-4,3-3-3,6-2 2,2-3 11,5-2 11,-1-2 14,2-2 11,-3 1 5,3-3 5,-1 2 4,-2-3 2,6 3-1,-1-3-5,-1 1-14,2-1-9,-3 2-12,0-2-8,-1 3-4,5-3-5,0 2-1,2-2-3,2 0 6,1 0-2,1 0 3,0 0-2,0 0 1,0 0-6,0 0 2,0 0-5,-2 0-2,2 0-3,0 0-9,0 0 3,0 0-9,0 0-43,0 0-129,0 0-147,38-2-666,-31-1 0,11 3 0</inkml:trace>
  <inkml:trace contextRef="#ctx0" brushRef="#br0" timeOffset="26553.0537">21327 7385 2497,'-1'0'89,"1"0"9,-3 0 2,3 0 4,-3 1 6,-1 3 4,1 4 8,-4 2 12,0 2 12,-3 4-72,0 0 0,-3 0 5,-4 1 1,5 0-2,-1-4 1,5-3-1,7-3-1,-2-1 0,10-4-10,10-1-19,1 1-51,7 0-60,9-2-61,-3 0-112,5-5-151,-9-6-315,-3 6 0,-6-2 0,-6-2 0</inkml:trace>
  <inkml:trace contextRef="#ctx0" brushRef="#br0" timeOffset="26765.6032">21445 7437 1649,'0'5'180,"0"3"20,-3 7 3,3 5 2,0 3-1,0 2-3,0 2-10,-1-4-21,1-2-56,0-5-293,0-13-448,0 3 0,4-6 0,6-2 0</inkml:trace>
  <inkml:trace contextRef="#ctx0" brushRef="#br0" timeOffset="27184.2574">21668 7406 2963,'-17'0'133,"-3"0"10,-4 2 7,-1 4 3,13 5 4,1 1 1,5 4 3,6 1 5,0-5 6,3-1-93,7-2-2,-2-4-9,4-1-4,3 0-3,4-2-10,-5 1-8,-1-1-6,-3 3-7,-3 1-3,-3 1-22,-4 5-13,-8 1 0,-8 1-2,-4 3 1,-4 1 4,-3-3 4,-2-4-6,5-4-32,5-4-58,3-3-91,12-7-168,-2-22-478,5 14 0,2-5 0</inkml:trace>
  <inkml:trace contextRef="#ctx0" brushRef="#br0" timeOffset="28570.9454">22116 6392 143,'0'0'25,"0"0"18,0 0 32,0 0 23,0 0 15,0 0 4,0 0 1,0 0 4,0 0 5,1 0-9,1 2-4,-1 0-19,1 2-29,1 2-19,-1 2-5,1 1 7,1 3 13,-2 0 6,-1 10-5,1 1-5,-2 3-1,0 5 2,0-2 1,0 0-1,0 0-7,0-2-7,0-2-11,-5 1-3,1-2 6,-4-2 13,-7-1 10,-2 3 12,-7-3 7,-1 2 5,-1-3-2,2-2 2,8-4-4,1-3-2,7-3-9,7-1-12,-1-5-10,2 0-12,0 0-6,2-2 3,-2 0 10,0 0-1,0 0 0,0 0 0,0 0 0,0 0-1,0 0-4,0 0-9,0 0-47,0 0-86,0-2-102,1 0-42,11-3-322,-9 2 0,3 1 0</inkml:trace>
  <inkml:trace contextRef="#ctx0" brushRef="#br0" timeOffset="28969.8912">22244 6759 997,'0'0'71,"0"0"6,0 0 7,0 1 8,-2 1 14,-1 5 6,-1 2 5,1 4 8,0 2 6,0-1-59,3-2 0,0 2-1,0-4 4,0 1 6,6-3-12,1-3-3,6 0-11,4 0-42,3-5-73,-2 0-96,-1-10-298,-1 5 0,-5 3 0</inkml:trace>
  <inkml:trace contextRef="#ctx0" brushRef="#br0" timeOffset="29166.4856">22301 6820 1126,'0'1'121,"0"5"30,0 4 8,0 5 2,0 0-7,2 2-38,1-2-84,3-7-436,1 5 0,4-3 0</inkml:trace>
  <inkml:trace contextRef="#ctx0" brushRef="#br0" timeOffset="29623.5769">22468 6803 2234,'-9'0'76,"-3"2"9,2-1 9,-1 6 9,5-3 2,3 6 6,3 0 5,0 2 9,3-2 6,-2 0-63,4-1-6,3-2-10,-1 3-8,3-4-8,1 0-2,0 0-8,-1 0-5,-1-1-10,-1 2-4,-3 0 2,-4 2 10,-2 0 20,-6 0 16,-3 2 26,-5-1 16,-3-2 16,-11 0 9,3-3 3,-1-1 1,5-4-9,5 0-43,4 0-76,7 0-120,7-4-295,-1 2-378,2-1 0,-1-4 0,1 2 0</inkml:trace>
  <inkml:trace contextRef="#ctx0" brushRef="#br0" timeOffset="34619.4422">20926 5305 279,'0'0'29,"0"0"11,0 0 17,0 0 10,0 0 16,0 0 24,-2 0 22,2 0 19,0 0 16,0 0-3,0 0 7,0 0 13,0 0-5,0 0 1,0 2-11,0-2-17,0 0-17,0 0-14,0 1-9,0-1-1,0 0 3,0 2-9,0-2-2,0-2-5,0 2-5,0 0-2,0 0-1,0 0 1,0 0 3,0 0-6,0 0-12,0 0-11,0 0-9,5 0-4,-1 0 0,2-1 0,2-1-5,-4 2 0,3-1-9,-2-1-7,-2 0-5,2 1-1,-2 0 1,-2-1 0,2 1-3,-1-1 0,1 2 0,0-1-6,0 0 3,4-1-3,1 1-2,1-1-2,1 0-3,3 1 1,-3-3 1,2 3-2,-4-1-2,1 1 3,1 1-3,-1 0 2,0-1-2,3 1 6,0 0-2,-2 0 0,3 0-1,1-1 1,-3 1 2,2 0 0,0 0 1,1-2-1,-1 2-2,4 0 0,0 0-2,0-1-1,-3 1 2,-1 0 0,1 0-1,-2 0-4,0 0 0,0 0 0,2 0 3,-1 0-5,2 0 4,1 0-2,-3 0 0,-1 0-2,1 0 2,3 0 1,-2 1 2,6 1-3,1 1 2,3 2 3,5 0 0,-1-2 5,2 4 0,0-1 3,2-1-2,-3 3 0,-6-5-2,1 4 2,-4 0-2,-3-3-2,3 4-4,-2-3-2,-5 2 0,2-2-2,2 2-1,-1 0 3,1-1 1,1 1-1,-3-3-1,3 4-1,1-1 5,1 2-4,1-2-2,3 3 1,-1-2 1,1 4 0,0-5-2,0 5 2,2 0-1,-3-2 0,-1 0-1,-3 0 2,-5-1 0,3-1-1,-4 3 3,2-1-6,-3 0 3,3 2-1,0-3 0,3-1 0,-2 4 2,3-2-4,-2 1-1,2 2 4,-3 3-5,1-2 3,0 0-3,-4 0 1,2 0 0,-3 1 4,1-5 1,-2 3 1,2-2 1,0 1-3,2 2 1,-3 1 0,2-1 3,-1 3-4,-1-2 3,-3 1-3,3 0-2,-3 0 1,2-1 2,-1-1 0,-1 1 1,2 1-1,1-1-1,-1 0 1,-2 3-1,2 0-2,-3-1 1,1 0 1,-3-3-2,2 1 0,-1 2 3,-1-5 0,0 2-3,2-1 1,-2-1 1,0 0 1,0 0-2,0 2-1,1 1 1,-1 2-2,0 0 1,2-1-1,-2 4 1,1-2-1,-1 0-2,-2-2-1,0 2 1,1 2 0,-2 1-1,4-1 2,-2 4 1,-2-2 0,0-1 2,0 0-1,-2 0 2,1-2 2,-1-1-3,1-1 3,-1-2 1,1-1-4,-2 0-1,1 1 1,-1 1-2,2-1 5,-4 3-2,2-1 0,2 1 0,-2 1-1,0-4-2,0 4 6,0-3 0,0 1-2,0-2 1,0 1-2,0 0 0,0 0-1,-3-1 2,0 0-3,1 1 1,1-1-2,-1 2 0,2-3 1,-1 1-2,-2-1 1,1 1-4,1-1 5,-2 0-2,-1-3 3,1 1-2,1 0-1,-1 0 5,-2 1-5,1-5 2,-1 5-1,3-2 2,-1 0-4,-3 0 6,2 2 1,1-1-2,-3-1 4,3 0-7,-2 1 4,2-3 3,0 1-1,0 0 0,-2-2 1,3 0-4,-1-1-1,-3 2 2,1 0-2,1-2 1,1 2 2,0-1-3,-1-1 1,0-4 1,1 5-2,0-5 1,0 0 0,0 2-1,3-1 2,-1-1 3,-2 3-1,-2-1-1,-1 1-1,0 1 3,3 0 0,-3-2 0,6 0 0,-1-1-1,-1 0 0,1-4-5,1 0 2,-2 4 1,0-4 1,1 1-3,-2 2 0,0 0 2,0 1 0,2 0-2,-2-1 1,1-1 2,2-1-2,-1 2-1,1-2 1,-2 0-1,1 2 1,-3 0-2,4-2 3,0 1 1,-3-1-1,3 0 0,0-1 0,0 0-1,0 0 1,0 0-2,0 0 2,0 2 1,-1-2 0,-1 0 0,2 3 1,-1-3 3,1 0 6,-2 0 1,0 0 3,0 2 2,-2 0-4,-2 1-1,2-1-2,-2 2-1,0 0-2,-1 4-1,4-4-7,0-3 1,1 2-3,2-2 0,0 1 4,0-2-2,0 1-1,0-1 1,-1 1 1,1 1-2,-2-1-1,2 1-1,0 0-1,-1-2 3,1 1-1,0-1 3,0 0 1,0 0 1,0 2-1,0-2 0,0 0 2,0 0-1,0 0 1,0 0-2,0 0-1,0 0 1,0 0-1,0 0-2,0 0 2,0 0-2,0 0-38,1 0-130,39-3-863,-36 3 0,-4-2 0</inkml:trace>
  <inkml:trace contextRef="#ctx0" brushRef="#br0" timeOffset="42489.723">20912 6063 764,'0'-2'68,"0"2"24,0-1 14,0 1 12,0-2 14,0 2 20,0 0 9,0-1 4,0 1-1,0 0-41,0 0-24,0 0-25,0 0-12,0 0-4,0 0 2,0 0-4,6 1-4,0 1 2,6 1 5,3-2 4,9 2-4,-1-3 2,2 0 0,-3 0-7,-3 0-17,2 0-12,-6 0-7,0 0-5,-6 0-5,-3 0-4,-2 0 0,-1 0-2,-3 0 0,1 0-2,-1 0 2,0 0 0,2 0 0,-2 0 4,0 0 7,0 0 2,1 0 1,2 0 2,-3 0-2,0 0 1,1 0-2,-1 0-1,2 0-2,-1 0-4,-1 0-3,2 3-2,-2 1 0,0 1 2,0 5-2,1 0 3,-1 7 1,0 3-1,0 5 2,0-1 2,2 4 0,-2-4 6,0-1 5,0-3 4,0 0 3,0-4-1,0-3 1,0 1 1,0 0 1,0-1-2,0 1-2,0-2-4,0 1-8,0-1-6,0-1-1,0-2-2,0-3 2,0 1-2,1-2-1,-1-3 2,0-1 3,2-1 0,-2 0 6,0 0 1,0 0-3,0 0-6,0-1-23,0-1-67,0-3-148,0-20-434,0 16 0,0-2 0,0-2 0</inkml:trace>
  <inkml:trace contextRef="#ctx0" brushRef="#br0" timeOffset="48950.3071">22712 5310 1425,'0'0'91,"0"0"16,0 0 12,0 0 14,0-3 21,0 0 15,0 1 13,0-1 10,0 2 1,0-1-66,0 1-29,0 1-16,0 0-11,0 1-12,0 3-21,0 6-14,2 5-12,1 10-9,2 8 1,-2 3 0,0 1 4,-3 1 1,0-3-2,0-4 0,0-3 3,0-6-2,0-3-1,0-2-1,0-2 1,0-5 0,0-1-1,0-4-1,0 2-35,0-7-86,7-2-192,-6 2-276,1-2 0,4-1 0</inkml:trace>
  <inkml:trace contextRef="#ctx0" brushRef="#br0" timeOffset="49634.9546">22877 5336 1470,'0'0'151,"3"0"32,-3 1 23,0-1 14,0-1 6,0 1 1,7-2 0,2 0 1,2-1 0,8 1-119,3 2-31,1-2-33,-2 2-23,3 0-17,-5 2-7,-2 0-5,-7 5-3,-5 1 2,-3 1 1,-5 4 1,-4 0-1,-6 1 2,-4 2 0,-1-1 3,-1 0 1,5-1 4,5-2 1,2-5-1,6 0-1,1-1-1,0-2 2,0 1 0,5-3-2,1 1 2,3 1 0,2-3 0,5 3 0,-2 1 0,3 2-2,0 2-1,-3 2-3,-2 6-2,-3 0 0,-6 0-1,-1 2 0,-5 3 2,-5-1 0,-2-1 1,-3 2 6,-9-7 3,0 1 2,3-4 3,-2-3 2,4-8-1,4 1-20,1-4-76,5-4-166,1-9-405,0 9 0,6-5 0,0 5 0</inkml:trace>
  <inkml:trace contextRef="#ctx0" brushRef="#br0" timeOffset="50228.6619">23471 5349 1166,'-4'-1'149,"-3"1"35,-5 0 27,-5 0 23,-7 0 10,0 2 6,1 6 4,2 0 2,4 7 0,4 0-107,7 3-39,3 1-37,3-2-26,0-7-21,0 1-10,3 0-3,3-5-3,4 0-1,1-2 0,6 0-1,-1 0-2,-2 1 1,1 1 0,-3 2-2,0 2 0,-3 3-5,-4 1 0,-2 4-1,-3 0 1,-3 4-1,-3 2 0,-5-1 0,-4 0 4,-6-1 1,0-4 3,-2-6 4,1-4-1,1-3 1,1-5-5,4-5-39,4-1-104,8-14-230,0-2-276,4-9 0,8-3 0</inkml:trace>
  <inkml:trace contextRef="#ctx0" brushRef="#br0" timeOffset="50852.8709">23636 5221 1806,'-7'4'119,"1"4"32,1 2 21,-1 4 11,4 2 5,2 2 5,3 1 3,3-4-1,-1 2 0,7-1-86,3-6-26,3-1-31,0-7-20,8 0-10,-5-4-7,1-2-8,-2-5-5,-4-1 0,-6-5 0,-6-1-5,-2-4 3,-8 1 5,-5-1 11,-2 1 11,0 5 7,-6 4 13,4 1 3,0 5 6,3 3 3,-2 0 2,7 1-3,-2 0-2,1 0-9,-1 0-7,3 0-3,5 0-9,-1 0-1,-1 0-5,0 0-1,3 0-2,-2 0-1,1 0-7,1 0-4,0 0-7,0 0-11,0 0-11,0 0-17,0 0-24,0 0-56,0 0-152,0-9-517,0 6 0,6 2 0,0-2 0</inkml:trace>
  <inkml:trace contextRef="#ctx0" brushRef="#br0" timeOffset="58329.5487">24227 8272 1174,'0'0'108,"0"0"18,0 0 12,0 0 16,0 0 15,0 0 14,0 0 13,0 0 6,0 0 4,0 0-81,0 0-26,0 0-17,0 0-12,0 0-16,0 0-16,0 0-14,0 2-9,0 0 0,0 5-3,0 4 3,3 5 2,2 6 1,2 6 2,1 4 1,1 2 1,-1 1-2,0 3-4,2-8-6,-6-2-1,2-8-5,-3-3-2,1-7 1,-4-3 6,0-3 16,0-2 14,0-1 13,0 1 9,0-2 6,0-2-1,-7 2 7,-2 2 13,0 0 13,-9 3 6,-3 0-5,-2 0-3,-4 7-5,-4-1-2,-3 3 4,1 2 7,-1-1 4,1 0-7,-2 0-8,4-1-8,2 0-10,4-4-8,6-1-8,7-4-1,6 2-5,3-4-3,3-3-6,0 0-4,0 2-5,0-4-5,0 4-4,0-2 2,-1 2-4,1-2-5,0 0-2,-2 0-4,1 0-2,-1 0-4,2 0-1,-1 0 1,1 0 0,0 0-1,1 0 8,-1 0 1,0 0-2,0 0-1,0 0 0,0 0 0,0 0 1,0 0-4,0 0 0,0 0-2,0 0-5,0 0 4,0 0-6,0 0-3,0 0-4,0 0-14,0 0-34,0 0-59,0 0-65,3 0-97,40-2-725,-35 0 0,3-3 0,1-4 0</inkml:trace>
  <inkml:trace contextRef="#ctx0" brushRef="#br0" timeOffset="71731.2074">18426 11325 1406,'0'-4'96,"0"-4"21,0 1 20,-1-2 20,-1 4 13,1-1 17,-1 1 13,1-1 11,-1 3 6,2-1-69,-1 1-32,2 3-23,-1 0-20,0 0-15,0 4-7,0 9-5,0 9-5,0 13-9,0 8-3,0 9 3,0 4 3,0 0 5,0-4 0,0-6 0,-1-6-8,-1-5-9,2-10-6,-2-7 1,0-7 7,2-5-1,0-3 1,0-10-3,0-9-1,-2-9-4,2-12-4,0-16-5,0-11 3,0-10-3,0 0-9,0 6 0,0 14 3,0 12-7,0 20-4,2 5 5,2 11 1,5 4 4,5 7-2,8 5-2,7 4-1,4 8 0,3 3-4,5 8 4,-4-2 5,-2 4-4,-8-3 2,-8 4-1,-9-3 3,-6-1 1,-2-1 6,-5-2 9,-3 0 8,-8-3 6,-1-1 0,-7-4 5,-9-1 0,1-8 0,2-1 0,-1-7-15,2-2-42,9-4-53,5-3-78,6-5-196,4-2-386,5 2 0,3-3 0,5 2 0</inkml:trace>
  <inkml:trace contextRef="#ctx0" brushRef="#br0" timeOffset="71967.1715">18838 11439 1216,'0'5'102,"2"6"12,-2 5 6,3 10 0,0 6 1,0 2-8,0 1-45,2-4-113,-2-20-340,0 10 0,4-6 0,4-8 0</inkml:trace>
  <inkml:trace contextRef="#ctx0" brushRef="#br0" timeOffset="72362.1994">19191 11400 1478,'-12'0'108,"-9"3"6,-3-1 0,-3 7 0,11-1-1,3 5 4,8 6 0,5 1 4,4-3-1,4 6-88,4-3-17,3-2-5,7-1-2,-1-3 1,-1-2-3,-1-1-28,-1-2-19,-5-1-4,-1-1-2,-6 3 1,-3 0 4,-9 4 7,-7 2 3,-8 2 4,-6 3 5,-4-4 27,1-2 18,8-7-24,8-5-127,2-17-297,6 5 0,6-8 0</inkml:trace>
  <inkml:trace contextRef="#ctx0" brushRef="#br0" timeOffset="72623.4939">19304 11233 1474,'0'-1'110,"3"1"32,1 3 21,5 8 14,3 7 1,0 15 0,2 13-2,-4 7-12,-5 5-16,-2-6-120,-2-3-22,-1-9-71,0-9-107,2-14-127,0-3-182,-2-10 0,2-4 0,-2-7 0</inkml:trace>
  <inkml:trace contextRef="#ctx0" brushRef="#br0" timeOffset="73081.3522">19273 11494 1686,'0'-2'38,"0"0"14,2 0 8,6-1 1,13 1 0,10-1-3,15 1-8,9-5-1,-1 4-6,-3-1-53,-15-1-15,-12 4-12,-18-1 2,-2 1 11,-8 1 15,-5 1 22,1 1 18,-2 0 15,-3 3 15,-1 4 23,2 0 21,0 5 1,6 6-12,3 1-9,3 1-16,3-1-20,3-1-12,6-6-29,-1-4 8,4-5 4,-3-5 1,0-4 0,-2-4 0,0-4 1,-6-2-1,-1-6 2,-3 3-1,2 2-8,-4 6-19,2 7-12,2-1-4,-2 8-2,0 7 1,0 0-12,4 8-74,5 0-94,5-2-313,-4 4 0,2-2 0</inkml:trace>
  <inkml:trace contextRef="#ctx0" brushRef="#br0" timeOffset="73491.3547">19763 11487 1614,'1'0'66,"-1"1"25,2 5 11,2 5 5,-1 4 1,4 8 3,-4 3 2,1 3-1,-1-4 1,-3-1-16,0-7 15,3-5 12,-3-4-9,0-5-2,1-6 1,4-8-5,-1-7 1,3-5-1,0-8-5,2-4-19,0 7-66,1 1-45,1 13-4,2 7-10,-1 8-14,-2 5-14,0 8-21,-1 5-34,-1 0-54,-2 1-70,16-3-331,-19 6 0,6-2 0,-5-1 0</inkml:trace>
  <inkml:trace contextRef="#ctx0" brushRef="#br0" timeOffset="73735.0058">20148 11389 2036,'-14'7'123,"-1"0"8,-3 7 2,3 5 2,8 3 3,4 5 1,3-2-1,5 3-31,6-4-130,21-7-588,-16 1 0,10-6 0,-2-6 0</inkml:trace>
  <inkml:trace contextRef="#ctx0" brushRef="#br0" timeOffset="74031.8029">20286 11505 1528,'14'1'79,"-1"-1"1,8 0-23,3-3-32,-4-9-98,3-5-266,-13 1 0,-3-6 0,-10 2 0,-7 9 1575,-14-1-1288,4-1 68,-4 6 42,-3 4-44,5 1 8,5 15 3,4 6 22,5 3 17,8 7-49,2-21-354</inkml:trace>
  <inkml:trace contextRef="#ctx0" brushRef="#br0" timeOffset="75577.2219">21105 11011 1447,'0'-3'102,"0"-1"7,2 1 17,-2-1 30,0 1 29,0 3 14,0 0 15,0 0 2,0 0-4,0 0-77,0 2 8,0 7 4,0 11-4,1 11-29,1 13-28,3 13-12,0 6-16,-1 1-5,2-1 7,1-10-18,-6-8-15,1-12-9,-1-10 0,-1-7 16,-1-10 0,2-3 0,-1-9 1,0-4 2,0-6-1,4-4 1,5-6-2,2 4-1,5-1-11,4 4-20,4 3 4,-1 4-6,2 3-11,1 5-15,-5 2-8,0 4-5,-6 7 1,-6 6-1,-6 6 0,-4 7 1,-9 2-6,-6 2 6,-2-2 13,-3-3 15,-2-4 8,2-4-5,6-7-42,8-4-93,2-12-210,4-6-352,1-7 0,6-6 0,7-14 0</inkml:trace>
  <inkml:trace contextRef="#ctx0" brushRef="#br0" timeOffset="75926.5142">21475 11341 1831,'0'2'117,"4"2"21,2-1 6,7-1 4,1-1-1,8-7-18,-3 0-27,2-5-40,-7-1-32,-6-5-98,-7 2-29,-1 1-15,-6 3 8,-9 0 31,-2 7 31,-8-2 36,-1 5 42,0 8 47,4 2 38,7 11 12,6 6-2,6 5-3,6 5-21,10-1-61,3-2-47,12-6-103,13-12-163,7-8-284,-3-2 0,3-5 0,-7-10 0</inkml:trace>
  <inkml:trace contextRef="#ctx0" brushRef="#br0" timeOffset="76173.5696">21764 11062 1548,'0'-1'132,"3"0"39,2 5 26,5 5 19,-1 12 5,3 13 2,3 10 0,-7 10 0,-1 4-27,-4-1-155,0-5-72,-3-6-121,4-14-154,-4-18-274,0 2 0,0-11 0,4-5 0</inkml:trace>
  <inkml:trace contextRef="#ctx0" brushRef="#br0" timeOffset="77000.5547">21752 11304 1962,'0'-3'73,"4"0"13,4 1 13,7 1 12,9-1 12,12 2 3,0 0 0,0 2 1,-6-1 0,-10 4-53,-6 5-17,-10 4-7,-1 5-8,-3 7-9,-3-3-9,3 3 6,0-3 4,0-1 10,0-1 11,0-5 8,0-3 22,3-4 5,3-6-1,8-3-4,-2-9-19,3-5-22,-3-1-32,-3-2-27,-2-6-13,-2 9-23,-4 2-27,2 9-7,-1 1 2,-4 7 8,7 5 33,3 3 30,0 2 38,8 3 26,5-4 13,-2 2 37,2-7 19,-3-3 11,-3-3-3,3-3-5,-4-3-26,4-9-45,-6-2-35,-6-9-21,-2-3-14,-8-6-24,-6 1-16,-4 2-15,-2 5-5,-1 5-3,2 7 4,7 7 31,4 4 27,2 1 31,2 0 37,6 2 18,10-1 12,9 2 4,11 0 4,14-3 4,2 0 4,-2 0 1,-6 0-4,-10-3-30,-10 0-59,-12-2-36,-5 1-22,-6-3-3,-4 0-3,-8 0-1,-3 0 0,-6-1 2,-4 2-3,-2 5 12,8 1 27,2 3 17,3 8 13,5 4-5,5 6 3,0 7-4,3-2-26,4 3-64,6-5-52,7-5-58,12-7-163,2-29-318,2 17 0,-1-5 0,-5-7 0</inkml:trace>
  <inkml:trace contextRef="#ctx0" brushRef="#br0" timeOffset="77690.4467">22552 11330 1092,'0'0'160,"4"0"29,0 0 5,5 2 4,5-2 1,-1-2-3,7-3-25,-2-2-66,-6-5-78,-5-5-144,-3 0-57,-6 0-15,-6 1 24,-4 6 43,-6 7 36,-3 3 46,0 7 38,-2 6 76,6 2 83,4 8 43,7 2 3,6 2-13,0-3-30,12 1-39,8-5-23,7-6-34,6-5-5,3-6-5,-1-6 0,-6-6-2,-9-3-6,-6 1-13,-2-9-13,-4 3-11,-7 1-16,2 5-17,-3 3-11,0 5-2,0 3-3,3 4 4,0 10 5,0 3 13,3 7 14,0 3 6,0 1 7,-4-1 23,-1-6 30,-1-3 43,0-5 60,0-7 12,0-3 1,0-7 0,3-7-2,-3-6 1,3-9-4,8-11-19,-1-3-46,6-1-68,6 5-97,-3 7-38,-2 12-13,0 13-36,-8 4-47,-2 7-62,5 4-54,-6 5-10,-1 4 15,3 4-10,2 1-48,-6-13-97,2 19 0,1-4 0,3-6 0</inkml:trace>
  <inkml:trace contextRef="#ctx0" brushRef="#br0" timeOffset="78503.5418">23666 11013 2477,'1'0'58,"1"0"19,1 0 22,3 5 10,0 7 12,7 11 10,1 14 3,0 13 1,-7 7-1,-2 7-61,-4 5 3,-1-6-16,-1-5-22,1-9-10,-2-11-10,2-13-10,0-8-26,0-11-56,0-6-47,0-7-46,0-5-35,0-6-38,-1 2-19,-1-6-5,2 2-1,-1 0 3,-1 3 28,2-2 70,-3-2 62,-1 3 50,1-7 44,0-2 41,1 1 20,2-3 7,2 4 10,-2 4 12,0 1 23,0 7 6,1 4 6,1-2 19,1 3 5,1-5 15,4 1 15,-1-3 20,1-1 3,2-2 3,-4 6-3,-3-1-8,-3 6-19,7 2-35,-7 2-6,4 2-16,8 1-16,2 0-18,3 5-11,3 5 1,0 5-7,-1 7-1,-2 7 4,-4 8 10,-2 0-6,-3 9-3,-7-3 0,2 1-5,1-3-4,-4-3-24,0-7-48,0 1-66,3-6-54,0-3-119,7-14-217,-7 1-324,0-8 0,1-6 0,-4-4 0</inkml:trace>
  <inkml:trace contextRef="#ctx0" brushRef="#br0" timeOffset="78667.1031">23752 11357 1831,'0'0'131,"0"0"16,0 0 5,0 0 13,4-1 4,5 1-13,11 0-127,16-9-585,0 9 0,11-8 0</inkml:trace>
  <inkml:trace contextRef="#ctx0" brushRef="#br0" timeOffset="79212.1135">24617 10989 1910,'0'-2'70,"0"1"21,0 1 26,0 4 29,0 7 18,3 9 12,0 10 6,0 12 1,2 9 1,-1 6-70,-3 6 1,1-3-21,-2-8-26,0-3-29,0-9-26,0-8-42,0-7-69,0-9-138,0-14-424,0 1 0,0-6 0,0-8 0</inkml:trace>
  <inkml:trace contextRef="#ctx0" brushRef="#br0" timeOffset="79711.2994">24497 11285 1626,'-2'-3'117,"2"0"15,-1 1 14,-1 0 46,5-1 23,6 3 7,6 0 6,15 0 2,6 0 6,15 0-83,1 0 2,2 0-9,-12 0-8,-9 0-43,-15 3-24,-8-1-7,-3 0-8,-3 1-3,1 0-2,-1 5-23,0 3-13,-3 6-7,-1 1-5,0 7-4,0 1 0,0 3 1,2 0 6,5-1 4,0-3 4,7-7 14,6-7 3,0-6 4,5-3 2,2-8 1,-2-8-1,-2-6 4,-2-3-8,-6-7-11,-3-4-26,-6 0-25,-6-1-6,-12 3-3,-6 2-5,-3 8-3,-5 5-19,1 9-49,5 5-58,1 3-101,26 2-505,-16 5 0,2 1 0,3-1 0</inkml:trace>
  <inkml:trace contextRef="#ctx0" brushRef="#br0" timeOffset="80785.2573">25508 11076 1636,'0'0'76,"0"0"29,0 7 35,0 3 29,5 9 15,3 9 7,3 14 1,5 7 0,1 6-1,-2 3-39,-1-2-35,-5-1-26,-5-10-35,-1-8-26,-3-12-14,0-6 7,0-8 3,0-9-1,0-7 3,0-7 0,0-11-3,0-11 2,0-12 0,0-9-2,0-7-1,0 1-8,0 5 29,0 9 26,6 8 17,0 11 6,7 10 2,4 4-5,9 6 4,1 5-3,2 2 0,-4 4-6,-5 2-31,-1 6-25,-9 2-19,-6 4-8,-1 0 1,-4 3 3,-10-2-3,-7 0 2,-3 4 0,-6-1 3,0 1-3,4 2-3,9-2-1,8-2 6,2-5-5,8-5 1,7-3 2,3-1-1,5-6 1,10 6-2,-1-5 0,2 1 2,0 3 1,-3 1-3,-3 1 0,-4 5-4,-2-2-2,-6 7 3,0-2-4,-4 2 1,-4-1 2,-2 0 9,-1 3 13,-5-3 19,-4 1 15,-5 4 22,-4-3 22,-8-3 21,-4-3 67,-3-3 56,-4-1 25,-1-3 6,-1-4-11,2-1-16,4 0-21,5 0-15,8 0-42,8-1-75,4-1-161,2-1-108,2 2-110,-1 1-138,2 0-278,-1-2-467,3 2 0,-6 0 0,-11 5 0</inkml:trace>
  <inkml:trace contextRef="#ctx0" brushRef="#br0" timeOffset="81827.4899">19286 12346 1856,'1'-7'119,"1"-6"38,2 5 36,-1-2 16,-3 1-1,0 6 1,0 1 10,0 8 11,0 6 21,1 15-80,4 14-27,0 15-37,2 15-38,-1 9-16,-2 4-3,-2-6-7,-1-6-9,-2-14-10,1-12-17,0-17-4,1-8-3,-2-13-2,-2-4 5,-3-8-4,2-8 6,-4-8 2,-3-9 2,0-2-4,-6-6-3,0 1-6,2 7 0,-4 9-1,1 6-2,0 11 2,-6 3-2,1 6 3,3 8-4,2 5 1,5 6 2,5 0 1,5 7 0,6-2-4,9-6-13,7 0-21,5-7-30,6-5-73,7-7-194,1-36-399,-1 23 0,0-9 0,0-3 0</inkml:trace>
  <inkml:trace contextRef="#ctx0" brushRef="#br0" timeOffset="84033.6333">19516 12746 1943,'0'-3'129,"0"1"32,0-2 30,1-3 17,-1 3 8,0 1 4,0 2 5,0-1 7,0 2 5,0 0-53,0 4-13,0 9-24,0 13-27,0 11-13,0 7-7,0 8-4,-1-4-5,1-8-12,0-5-24,-2-11-61,2-8-105,2-10-156,8-12-638,-3-2 0,0-5 0,3-8 0</inkml:trace>
  <inkml:trace contextRef="#ctx0" brushRef="#br0" timeOffset="84435.0562">19755 12743 2398,'-12'0'170,"-5"0"12,-7 3 4,0 5 2,4 0 0,3 5 0,7 1 4,6 1 0,1-3-1,6-1-134,3 3-44,3-3-23,6-1-13,3 1-2,6-1 2,0-2-1,-4-3-15,1 6-36,-2-2-11,-8 4-2,-5-1 10,-3 1 12,-7 4 9,-5 2 0,-5-2 0,-4-2 2,-6 1 12,-2-8 34,5-4-5,0-6-110,6-12-166,6-3-290,8-8 0,1-16 0,12-14 0</inkml:trace>
  <inkml:trace contextRef="#ctx0" brushRef="#br0" timeOffset="84672.7449">19919 12491 1738,'0'0'163,"0"4"32,0 5 25,0 8 9,0 9 2,0 18 1,0 7 0,0 9-4,0 1-6,2 1-102,-1-11-86,-1-8-53,3-11-72,4-12-172,0-15-431,-6-2 0,1-14 0,1-6 0</inkml:trace>
  <inkml:trace contextRef="#ctx0" brushRef="#br0" timeOffset="85451.3593">19877 12768 1075,'0'-3'95,"0"1"32,1 2 28,12 0 11,3-3 7,11 5 9,9-2 6,10-2 4,-2 2 1,-3-2-77,-8 2-24,-10-3-32,-12 3-13,-7 0 10,-8 0 10,-3 5 13,-3 0 16,-7 2 5,1 7 3,-4 1 4,6 5 6,3-4 0,8 2-11,0-1-20,6-5-14,1 0-19,8-5-19,0-6-7,6-1-3,0-4 0,0-5-2,-6-3-1,-1-3 1,-5-2-2,-3 2-8,-2 4-10,-1 6-1,2 2-2,-2 3-3,1 8 1,6-2 0,-3 7-2,6-3 0,-2 4-3,1-5 0,0-3 17,-2-6-1,0 4 4,-1-3 0,-2-2-4,2 1-3,-1 0 5,-4 1 1,-1 8 3,2 1 6,-2 3-10,0 1 3,0 0 27,0-7 48,0-4 28,0 1 10,-2-8-5,1 1 2,-1-1 0,-1-4-2,-1-4 4,1-6-5,1 0-31,2-4-47,6 0-27,9 2-4,6 5-3,8 3-2,5 3-3,1 5-4,-3 3-10,-4 2-2,-11 7-4,-7 5-5,-4 0-14,-3 10-36,-6 4-32,3-2-55,3 1-92,4-4-200,-7-4-400,7-4 0,3-7 0,7-5 0</inkml:trace>
  <inkml:trace contextRef="#ctx0" brushRef="#br0" timeOffset="85689.0602">20742 12731 2020,'-13'0'118,"-1"3"15,-3 4 12,0 1 11,7 3 9,4 9 9,0 1 4,6 3 3,6 1 1,3 3-94,9-3-27,4-6-32,9 0-72,8-9-202,-6-15-423,0 3 0,-2-3 0,-4-9 0</inkml:trace>
  <inkml:trace contextRef="#ctx0" brushRef="#br0" timeOffset="85945.3754">21290 12743 3110,'0'0'110,"2"0"4,5 0 3,3-2 1,13 4 1,5-2 1,7-2-3,-2 2-2,-3 0-17,-3 0-140,-4-4-76,-5-4-126,-1-12-502,-7 6 0,-4-3 0,1 1 0</inkml:trace>
  <inkml:trace contextRef="#ctx0" brushRef="#br0" timeOffset="86163.8765">21365 12903 3600,'2'1'84,"2"-1"19,5 1 10,11 1 2,2 0 2,11-2-38,10 0-68,6 0-201,4-30-616,-3 26 0,-1-4 0,-6 0 0</inkml:trace>
  <inkml:trace contextRef="#ctx0" brushRef="#br0" timeOffset="86803.1766">22731 12507 2480,'-13'-1'138,"-7"-1"22,-4-1 15,-4 3 10,-1 3 4,7 3 1,2 5 6,4 7-3,6 2 4,6 2-106,1 0-31,6 0-18,8-3-14,2-5-9,8-1-4,6-7 1,2-3-4,-2 4-1,-5-2-2,-3 5 1,-8 2 0,-8 0-5,0 5-2,-6 2 5,-7 2-8,-2 0 0,-6-4 0,-2 0 2,-4-5 0,0-4-10,2-5-37,7-6-77,5-8-187,5-15-483,5 0 0,13-7 0,9-3 0</inkml:trace>
  <inkml:trace contextRef="#ctx0" brushRef="#br0" timeOffset="87253.2395">22796 12627 1989,'0'6'165,"3"5"11,0 7 6,4 7 7,1 11 2,0 7 2,-4 7 0,1 5 1,-2-4-1,-3-2-129,0-6-35,2-7-10,-2-9-3,0-7-6,0-12-5,0-5-3,0-11-1,0-13-1,0-10 0,0-10-3,1-16-3,3-14 2,4-2-2,3 0-1,3 6 6,0 11 2,1 15 1,0 15 1,6 13-1,-4 7 5,5 9 0,-2 9-3,-6 5-1,-10 7-1,1 4-5,-11 3-1,-4 1-1,-6-6-6,-4 1-11,-4-5-46,3-8-92,8-9-184,3-2-295,8-8 0,2-6 0,12-10 0</inkml:trace>
  <inkml:trace contextRef="#ctx0" brushRef="#br0" timeOffset="87596.5068">23140 12619 1764,'0'3'117,"0"3"39,4-3 17,3 0 5,9 0 3,3-6 1,3-1 1,-2-4 2,1-2-1,-9-1-77,-4-6-41,-5 2-38,-11-1-17,-5 6-2,-10 2 0,-2 6 3,-5 4 1,4 6-1,0 8-1,11 1 3,8 9 0,4 0-1,3 2-7,6-1-23,4-1-63,10 1-121,8-14-118,4-7-283,-2 1 0,0-7 0,-6-8 0</inkml:trace>
  <inkml:trace contextRef="#ctx0" brushRef="#br0" timeOffset="87931.6503">23330 12644 2443,'0'-2'90,"0"2"38,3 0 25,3 0 10,4-1 2,7-1 1,2-3 2,6-1 2,-4-5-4,-4-1-94,-2 0-32,-9-1-50,-3-1-30,-8 1-8,-5-1-2,-7 3 3,-2 4 3,-8 4 1,3 3 5,0 9 19,7 3 18,3 5 13,10 7 2,2 1-10,5 1-58,8-1-117,9-3-72,8-8-95,11-4-223,9-1 0,1-8 0,-6-4 0</inkml:trace>
  <inkml:trace contextRef="#ctx0" brushRef="#br0" timeOffset="88315.9268">23675 12346 2455,'0'-4'125,"-1"2"28,-1 6 17,0 10 11,2 11 5,2 12 1,0 9 4,-1 2-3,1 2 0,1-6-106,-2-3-20,1-10-28,-1-5-10,-1-9-11,0-7-24,3-7-11,-6-8-10,2-7 2,-5-5-1,-7-7 1,-5 2 1,-4 3-2,-2 4-6,4 10-1,2 10 20,6 7 11,4 5 4,4 9-1,4 2-48,11 1-62,7-1-105,14-11-487,17-1 0,22-7 0,15-5 0</inkml:trace>
  <inkml:trace contextRef="#ctx0" brushRef="#br0" timeOffset="88545.434">24083 12518 2600,'0'-2'108,"0"0"22,0 1 20,7 4 8,7 2 1,8 13 2,5 7-42,8 4-53,-3-2-84,-1-3-273,-10-2-377,-4-8 0,-1-3 0,-5-8 0</inkml:trace>
  <inkml:trace contextRef="#ctx0" brushRef="#br0" timeOffset="88746.4964">24238 12504 2782,'-8'7'117,"-2"12"2,-5 3 3,1 11 3,2 4-13,2 4-64,7-4-157,12-14-554,-8 0 0,5-7 0,0-12 0</inkml:trace>
  <inkml:trace contextRef="#ctx0" brushRef="#br0" timeOffset="89017.5198">24484 12351 2854,'0'0'45,"0"0"16,0 3 9,0 7 12,0 12 4,2 12 2,0 7 4,-1 8-2,1 0 1,-1-3-41,-1-2-4,0-5-19,3-7-63,9-9-232,-1-6-407,4-12 0,4-10 0,5-6 0</inkml:trace>
  <inkml:trace contextRef="#ctx0" brushRef="#br0" timeOffset="89375.153">24357 12533 1647,'-5'0'76,"2"0"38,0 2 43,0 0 25,11-2 7,8 4 1,11 0 1,9-2 2,14 1-2,6-3-57,1 0-49,-6-5-65,-12-1-45,-13 4-31,-14-2-10,-9-1 6,1 4 13,-8 1 13,1 3 14,0 0 14,0 5 27,0 3 29,1 4 2,2 5 9,0 1 4,4 1-23,-3 3-64,8-2-124,28-7-489,-23 4 0,4-5 0,-3-7 0</inkml:trace>
  <inkml:trace contextRef="#ctx0" brushRef="#br0" timeOffset="90189.0343">24880 12493 1818,'0'0'94,"0"0"30,3 6 18,5 4 2,-2 5 3,7 6-1,0 5-3,-3-1-5,1 1 0,-8-4-53,0-4-42,-2-6-27,-1-3-13,0-4-2,0-3 0,-1-7 2,-1-3 2,2-10 6,0-4 1,0-7 4,5-5 1,2 3 0,8 4-1,0 3 1,9 7-1,0 6-2,0 7 0,-4-1-1,-2 10 0,-6 1 0,-1 6-2,-7 3-1,-1 6-2,-1-2 3,-2-2 2,0 2 8,0-7 30,1-4 42,-1-4 32,0-1 5,2-3 2,2-7 5,4-2-2,2-7-5,6-5-2,4-1-7,3 2-30,0 0-42,-1 5-35,4 4-5,-7 2-10,-2 6-3,1 1-2,0 0 3,-5 4 5,1 0 1,0 1 2,-4 1 2,-2 1 11,5 0 4,-1-5 7,2 1 1,-1-1 1,0-1 3,0-4-6,-7-3-4,0 0-6,-6-5-5,0-4-12,-6 1-5,-2 3-2,-8 4-1,-4 4 4,-4 10-4,0 4 2,3 13 5,1 5 3,7 10-9,6 1-36,3-1-119,15-7-328,-4 1-375,-1-11 0,-1-8 0,0-7 0</inkml:trace>
  <inkml:trace contextRef="#ctx0" brushRef="#br0" timeOffset="90795.0013">21279 13730 3100,'0'3'90,"2"-3"12,-1 0 6,7 0 3,4 0 1,5 0 2,8 0-3,8 0-23,8 0-103,15-6-769,-13 6 0,-4-4 0,-5-5 0</inkml:trace>
  <inkml:trace contextRef="#ctx0" brushRef="#br0" timeOffset="91013.8171">21394 13865 1624,'12'0'53,"7"0"4,8 0-1,10-5-16,3-4-83,16-5-314,-17 4 0,1-1 0,-8 5 0</inkml:trace>
  <inkml:trace contextRef="#ctx0" brushRef="#br0" timeOffset="92121.7926">22620 13411 1841,'0'-3'161,"0"2"7,0-2 1,0 3-1,0-3 3,0 3 6,3 0 7,-3 0 10,3 4 17,-3 4-109,0 2 0,0 10 20,-6 1 19,-3 6 17,-6 7 6,0-2-3,-4 0-6,6-3-10,7-4-15,3-7-18,1-4-21,7-5-24,1-6-17,8-3-17,7-3-10,9 0-2,6-6-3,6 1-13,-3-1-46,2 0-66,0-1-66,-10 3-120,2 0-175,-14-11-364,-4 16 0,-8-5 0,-4 2 0</inkml:trace>
  <inkml:trace contextRef="#ctx0" brushRef="#br0" timeOffset="92578.7474">22855 13433 1720,'0'-3'149,"0"-1"25,1 1 16,-1 1 6,0-1 3,0 3-2,0 0 0,0 0 5,0 0 14,0 1-100,0 3-27,0 6-15,0 4-1,0 3 7,0 7 8,0 3 4,0 4 8,0 3-6,0 2-12,0 3-10,0-5-9,0 2-10,0-6-13,0-4-12,0-4-10,0-5-4,-1-3-5,1-4-2,0-3-9,-2 1-12,2-2-20,0-3-30,0 2-36,0-4-45,0 2-52,0-1-61,2-2-66,-1-2-77,1-4-217,0 6 0,-1-3 0,1 1 0</inkml:trace>
  <inkml:trace contextRef="#ctx0" brushRef="#br0" timeOffset="93591.9286">23219 13493 2431,'0'0'118,"0"-2"14,0 2 7,0-2 6,0 2 5,0 0 15,0 0 10,-5 2 22,2 1 20,-5 6-80,2 2 1,0 3 5,1 7 4,-1 2 2,4 2 0,0 2-11,4 4-9,1-4-18,3 4-17,2-3-23,1-3-17,6-3-19,-3-5-8,5-5-6,-1-7-5,4-2-2,-1-3-4,3-5-1,-1-5-4,-2-4 6,-4-6-4,-1-6 0,-7-3-1,-4-3 0,-3-2-4,-3-3 3,-4 2 13,-8 3 26,-1 6 21,-8 4 20,2 10 5,1 4-3,3 6 4,4 0-3,5 2 4,5 2-4,-1-2-12,2-2-22,2 4-14,-7-1-11,5 3 16,-3 1 15,0 3-6,1-2 5,2 0-4,0-2 5,1 1-1,2 0-5,0-4-7,0-1-11,0 0-12,0 0-3,0 0 1,0 0 2,0 0 13,0 0 1,0 0 2,0 0 6,0 0 0,0 0 4,0 0-12,0 0-12,0 0 1,0 0-11,0 0-17,0 0-39,0 0-52,0 0-54,0 0-27,0 0-29,0 5-60,0-2-96,0 2-189,0-36-577,0 33 0,0-2 0</inkml:trace>
  <inkml:trace contextRef="#ctx0" brushRef="#br0" timeOffset="94293.5645">23839 13451 2523,'0'0'138,"0"0"18,0 0 11,0 0 5,0 0 0,0 0 19,5 2 16,10 2 10,12 6 4,12 5-111,14 6-24,2 2-17,-2 0-18,-5 0-25,-12-5-37,-9 1-62,-7-7-74,-10-1-106,-2-5-123,8-3-353,-14-1 0,-2-2 0,0-2 0</inkml:trace>
  <inkml:trace contextRef="#ctx0" brushRef="#br0" timeOffset="94562.856">24182 13326 1062,'0'-5'182,"-1"-4"39,-5 4 48,-2 0 33,-2 8 22,-7 10 13,-3 8 7,-1 8 4,-4 7 2,-1 7-116,-4 3-62,3-2-39,-1-1-48,-1-2-41,3-4-54,5-8-65,6-4-133,12-13-198,0-3-335,9-5 0,6-11 0,8-5 0</inkml:trace>
  <inkml:trace contextRef="#ctx0" brushRef="#br0" timeOffset="95395.6956">24783 13194 2153,'0'0'100,"0"0"21,0 0 26,-5 0 24,-4 0 19,-7 0 26,-4 0 20,-9 3 18,1 1 9,-1 2-85,5 2-12,2-1-21,8 1-27,6-1-24,4-1-15,1-3-26,6 2-23,-3-5-15,0 0-4,0 3 3,0 1-4,0 4 2,0-1 1,0 3 1,0 0-1,-3 4 3,0 0 4,-1 1-4,-4 4-5,0-1-1,1-2 0,4-1-3,0-1 0,3-4 2,3-3 10,4-2 8,4-3 8,7-1 8,3-2 9,3-1 15,0-1 9,2 1 8,-5-3 1,3 3-3,0-1-9,3 3-12,0 1-8,-1 6-8,-7 2-9,-7 0-15,-4 8-9,-7 1-4,-1 1 2,-4 1 13,-4-2 23,-7 2 46,-4-3 55,-7-2 52,-8-1 40,-4 1-2,-1-4 1,-5 0-2,-3-4-5,1-2-12,4-3-25,7-1-47,11-1-55,9 0-52,6 0-40,6 0 0,-2 0 0,2 0-84,0 0-129,0 0-81,2 5-132,1-5-183,0-2-704,-2 6 0,-5 0 0</inkml:trace>
  <inkml:trace contextRef="#ctx0" brushRef="#br0" timeOffset="96010.69">21678 14541 2556,'0'0'101,"0"0"20,0 0 15,2 2 10,2 1 3,8-2 2,5-1 2,5 1 0,10-2 1,1-2-84,3 0-69,0-4-146,0-6-235,-9 4-293,-10 2 0,-5 2 0,-8 0 0</inkml:trace>
  <inkml:trace contextRef="#ctx0" brushRef="#br0" timeOffset="96229.8869">21705 14689 2156,'0'4'168,"0"0"21,3 0 14,5-1 3,8 1 0,10-4 3,8-3-1,9 3-20,3 0-56,1 0-260,37-9-619,-43 6 0,-4-1 0,-7-2 0</inkml:trace>
  <inkml:trace contextRef="#ctx0" brushRef="#br0" timeOffset="97181.5226">23216 14490 1784,'-5'2'150,"-2"-2"30,0 0 22,1 0 22,2 0 16,1 0 8,0 0 12,2-3 14,2 0 16,-1 0-98,0-4-30,0 0-19,5-1-13,1-3-5,6 0-7,3-2 2,8 0-8,-5 1-12,4 4-12,2-2-10,0 3-12,6 3-11,0-1-8,2 5-16,-3-1-10,-5 2-12,-1 4-3,-9 3-3,-4 5-4,-7 6 2,-2 6 0,-5 2 1,-10 7 1,-1 4-1,-9 2-1,-11 0 5,-4 2-1,-4-4 0,2-3 0,3-7 3,10-7 4,5-6 6,11-8 0,2-5 1,8-4-1,1-5 0,4-2 1,5 2 3,3-2 1,12-1-4,-1 0-5,9 2-7,0 3-2,3 2 1,-4 3 0,2 0-2,-2 0-17,-4 5-20,0 2-12,-4 1-8,-4 4-13,-10-3-10,1-1-19,-5-2-34,-2-2-57,1-2-80,4 0-183,-4-27-413,0 19 0,0 0 0,3-4 0</inkml:trace>
  <inkml:trace contextRef="#ctx0" brushRef="#br0" timeOffset="98253.469">23808 14489 2060,'-3'0'160,"-4"0"29,1 0 14,2 1 5,-3-2 6,1 2 11,6 2 17,-4 2 19,-2 2 27,3 2-108,0 6-16,-4-1-22,2 5-9,2 3-2,2 5-6,1 1-9,1 0-16,7-4-19,2 0-27,6-5-22,1-6-11,3-3-10,-2-7-12,3-3-22,-3-3-22,8-7-28,-5-3-23,-2-1-15,-3-6-2,-6-4-3,-4-1-1,-5-1 2,-8-3 9,-3-2 21,-3 0 30,-5 2 45,-4 4 31,-1 3 22,7 7 12,3 5 10,3 2 8,7 3 15,3 3 12,0-3 7,-3 1 1,6 2-9,-6-2 4,6-2 6,-3 2 1,0 0-7,0 1-5,0 1-11,0 1-14,0 0-11,0 1-12,0-2-10,3 1-10,2 1-14,4 0-9,-2 0-3,-1 0-3,0 0-3,-1 0-4,-5 0 2,0 0 7,0 0 1,0 0-4,0 0 0,0 0 3,0 0 1,0 0 0,0 0-2,0 0 2,0 0-1,0 0-8,0 0-14,0 0-8,0 0-13,0 0-24,0 0-33,0 0-22,0 0 2,0 0 4,0 0 2,0 0 3,3 0 14,1 0 13,1 0 8,2 0 24,1 0 33,-2 0 20,1 0 1,1 0-2,-3 0-1,-1 0 2,-4 0 2,0 0-2,0 0 5,0 0-2,0 0-3,4 0-4,-8 0-10,4 0-12,0 0-20,-3 0-18,2-3-44,-1 2-69,1-2-170,1-10-477,-2 8 0,2 1 0,0-1 0</inkml:trace>
  <inkml:trace contextRef="#ctx0" brushRef="#br0" timeOffset="142494.095">24256 14403 1884,'0'-2'130,"0"-1"19,-2-1 22,-1 1 31,-1-4 24,1 2 26,0 2 9,-1 2 1,2-2 5,-3 2-99,-1 1-25,-4 0-19,-4 4-21,2 1-28,-1 4-19,-1 5-18,3 3-3,-2 2 3,6 6-1,0 3-2,7 1 0,0-3 4,7 0 3,3-6-3,2-3 0,3-8-4,3-4-5,4-5-4,-2-6-5,4-7-7,-1-3-9,-5-5-20,-1-8-19,-8-1-14,-5 0-14,-5 1-7,-8-1-4,-8 5-1,-3 6-2,-2 5 0,-4 7-14,6 3-20,4 4-43,4 6-68,3 1-74,11-6-422,-2 6 0,1 1 0</inkml:trace>
  <inkml:trace contextRef="#ctx0" brushRef="#br0" timeOffset="142787.8084">24397 14291 1950,'0'0'101,"3"3"32,-3 4 21,0 8 11,3 7 2,4 12 2,0 9 1,2 0 2,0 3 0,-6-2-63,0-3-37,-3-6-40,0-8-56,0-3-102,5-11-114,-1-10-395,2-1 0,3-7 0,0-11 0</inkml:trace>
  <inkml:trace contextRef="#ctx0" brushRef="#br0" timeOffset="143032.4725">24582 14413 1849,'-3'0'117,"-1"7"27,-6 3 18,-3 10 6,-3 2 3,1 13 2,0 1 1,4 0 1,5-5 3,5-4-75,5-6-39,5-11-36,8-3-31,4-3-40,12-7-89,6-2-124,-3-10-358,3 6 0,-7-2 0,-5-4 0</inkml:trace>
  <inkml:trace contextRef="#ctx0" brushRef="#br0" timeOffset="143564.629">24748 14518 1835,'0'3'141,"2"5"17,1 7 6,-2 6 2,3 3 0,3 6 0,-6 1-1,4-5 0,1-3 7,-3-8-86,0-4-27,2-9-9,-1-2-5,0-9 5,-1-6 1,2-6 1,1-10 5,4-4 14,5-1 6,0 7-18,4 7-6,1 9-12,1 11-7,-4 2-19,1 7-13,-3 5-9,-3 1-5,-3 2-11,-3-3-8,-4 2 7,-2-4 3,0-2 20,0-2 56,0-1 39,1-5 14,1 0 10,3-6 3,3-5-5,6-4-7,12-1-7,5-2-7,2 6-20,-3 4-80,-7 10-44,-9 9-21,-9 7-28,-5 4-27,0 2-36,0 5-75,0-6-159,0-7-372,0 4 0,-4-7 0</inkml:trace>
  <inkml:trace contextRef="#ctx0" brushRef="#br0" timeOffset="144861.087">23213 9238 385,'-2'-3'87,"-3"3"29,0-3 29,-1 3 24,2 0 29,-1 0 39,2 0 27,0 0 30,1 0 28,2 0-59,0-2-20,0-1-21,0-2-24,3-2-19,3-5-20,2-2-32,8 1-26,4-3-32,7 2-25,3 2-2,1 1-8,-1 4-8,-5 2-6,2 5-4,-6 3-11,-3 6-5,0 3-4,-5 5 3,-9 8-2,-4 7 0,-4 1 0,-12 3 2,-3 1 1,-7-1 2,-7-2-2,3-5 2,3-3 1,3-2 0,12-9 1,3-5 0,4-2-2,4-4 2,1-2 0,0 1 6,0-1 16,0-2 12,0 0 0,7 0 2,7 0-1,5-5 0,8 5 2,3-2-3,2 2-4,-3-2-15,-1 4-41,-1 0-47,-1 1-76,1-1-138,-4-7-481,-1 5 0,1 0 0,-3-4 0</inkml:trace>
  <inkml:trace contextRef="#ctx0" brushRef="#br0" timeOffset="145573.4807">23630 9295 1528,'-7'0'109,"0"2"31,-3 1 35,-4 7 28,8 4 11,0 9 7,3 6 6,0 6 2,6-3 0,0 5-74,3-5-32,0-4-29,6-4-36,3-7-23,-1-5-8,1-7-6,-3-1-9,3-8-7,0-4-14,-3-6-15,-3-2-17,-4-12-10,-4-3-3,-5-3-5,-5-2 2,-5-4 7,5 7 14,-3 8 17,3 5 14,3 7 17,6 6 18,0 2 4,0 1 18,3 4 6,7 0-4,3-3-8,4 6-11,5 1-12,-3 3-1,-1 5-4,-6 0 0,-2 8 5,-3-1-13,-3-1-5,-2 5 4,-1 0 0,-1-2 3,2 3 3,1-2 0,2-3 3,2-2 2,3-2 1,4-6-2,1-4 1,0-3-4,5-4-3,-4-5-4,-1-5-9,1-3-20,-12-6-28,3-6-10,-10-2-4,-4-3 1,-10 3 6,-2 3 3,-7 6-1,-2 8 0,3 7-20,4 2-67,7 5-115,8-5-366,-1 4 0,7 1 0,3-1 0</inkml:trace>
  <inkml:trace contextRef="#ctx0" brushRef="#br0" timeOffset="145891.2675">23981 9254 1780,'0'0'154,"0"0"0,0 0-4,0 0 3,0 0 4,0 4 7,0 6 3,3 6 4,0 10 3,1 7-132,2 3-19,-2 3 0,-2 0 4,-2-2-2,0-3-8,0-2-41,2-9-94,8-8-529,-7-3 0,5-7 0,7-6 0</inkml:trace>
  <inkml:trace contextRef="#ctx0" brushRef="#br0" timeOffset="146175.5022">24214 9437 1544,'-7'2'134,"-3"2"23,-5 7 15,-6 3 6,-1 7 3,-7-2 1,2 5 0,4 1 2,5-7 2,8-3-90,7-1-31,3-8-20,3 2-15,3-2-8,4 2-21,8-1-46,6-3-99,9-1-163,-3-2-265,-1-1 0,-3-3 0,-4-2 0</inkml:trace>
  <inkml:trace contextRef="#ctx0" brushRef="#br0" timeOffset="146958.9792">24221 9514 1808,'0'0'97,"0"3"21,0 5 13,0 4 7,0 3 0,3 8 2,0 2 0,2-1 0,1-1 0,1-2-68,-2-4-30,-2-3-16,-3-6-7,0-1-4,0-7-1,0 1 0,0-6 2,0-6 0,0-7 5,0-7 8,0-2 16,0-2 13,1 3 6,3 8 4,0 4 0,8 7-1,0 4 0,4 3-2,1 5-5,0 4-8,-4 2-17,-2 0-23,-4 4-11,-1 2-5,-6-3-2,0-2 1,0-2 0,0-2 5,0-3 34,0-3 19,3 0 6,-1-6 9,1-2 0,5-6 0,3-7-2,3-4 0,7 2 0,0 0-9,-6 6-32,3 8-21,-6 4-2,-7 4-4,0 2 2,0 3 0,0-1-1,-2 2 2,0 1 4,0 4 17,-3 2 4,0 3 7,1 5 2,-1 1 0,0 1-2,0-3 0,0-4 2,0 0-2,0-5-4,0-4-15,0-3 1,0-2-4,0-3-3,0 1 3,0-1 2,0 0 0,0 0-3,0 0-18,0 0-57,0 0-118,5 0-239,-5 0-435,3 0 0,-3 0 0,-3 0 0</inkml:trace>
  <inkml:trace contextRef="#ctx0" brushRef="#br0" timeOffset="161002.7892">26295 8840 777,'2'0'71,"-2"0"18,1 0 9,-1 0 7,2 0 9,-2 0 14,1 0 15,-1 0 14,4 0 13,-2 0-34,2 0-21,-2 0-13,1 0 3,0 0 16,-3 3 7,3 1-6,-3 4-6,6 0-12,-3 5-9,4 3-7,1 5-6,0 2-3,-4 7-12,5 0-21,-3 8-17,-3-1-4,2 6-5,-4-4-1,2 6-2,2-1 0,2 1 1,-2-2-1,2 0 0,-2-2 1,1 0 0,-3 1-2,4-4-3,-7 1-1,3-1 4,0-3 0,-3-1-3,0-4 2,3 1-1,-1-2-1,0-2-1,-1 2-1,1-4-1,-1 5-1,-1 3-5,2 3 0,-2-4-1,0 3-2,0 0 2,0-6 0,0 4-1,0-1 3,0 2 1,0-2 0,0 3 0,0-2 0,0 2 1,0 0-1,0 0-1,0 1-1,0 1 0,0-1 0,0 1 0,0-1 1,0 6-1,0-2 0,0-1 0,0 2 13,1 1 19,1-4 12,-2 3 2,1 2 3,-1-2 2,0 1 5,0 2 9,-1 4 0,-1 5-1,1 3-13,1-1-16,-2 1-15,2-4-2,0-4-4,2-2-2,-1-3-6,1-1-4,-1 1 1,2 0 0,-2-2 3,-1 2 0,0-1-2,0-6-2,0 1 1,0-5-1,0-6 0,0-3-5,0-5-1,0-8-7,0-5-26,0-2-41,0-3-62,2-6-145,-2-25-538,0 14 0,0-5 0</inkml:trace>
  <inkml:trace contextRef="#ctx0" brushRef="#br0" timeOffset="162183.3214">25151 10207 784,'0'0'70,"0"0"25,3 0 19,3 0 15,-1 0 19,3 0 16,0 0 15,1 0 9,1 0 7,7 0-41,-1 0-11,6 0-16,8 0-15,6-2-13,6 0-12,4-2-7,6-2 0,4-1 5,-2 2 0,0 0-5,5 2-10,-5 1-6,0 1-3,3 1-1,-1 0-1,3-2-8,3 1-13,5 1-15,-1-1-6,2-1 0,-4-1 0,-3 2-3,-7-2-1,-7 0-2,-5-1-3,-3 1-2,-1 0-1,2 3-2,1-6 2,3 0-3,2 2-2,-5-3 2,1 4-1,-6 0 0,-1-1 1,1 2 0,3 0 0,3 2 1,4-1-2,3 1 2,2 0-1,2 0 1,0-2 1,-1 2 0,1 0-2,-3 0-1,-1 0 1,-6 0-1,-3 0 1,-4 0 1,-4 0-1,-2 0 1,-5 0-3,1-1 1,-8-1 2,0 2-1,-12 0 2,0-2 0,-3 2-8,-3 0-35,-3-1-71,0-2-160,-7-27-405,-5 23 0,-9-1 0,-9 1 0</inkml:trace>
  <inkml:trace contextRef="#ctx0" brushRef="#br0" timeOffset="163252.6563">26300 8899 1614,'1'0'111,"2"0"23,-3 0 21,1-1 11,1-2-1,-2 3 1,1 0-1,-1-2 14,0 4 14,2 2-69,-2 4-16,-3 5-4,-4 3-6,-4 9-6,-7-1 3,1 1 3,-7 4-1,3-5-11,6-2-15,0-4-17,6-4-6,3-3-15,5-8-9,-1 0 3,4-3 0,-2 0 3,0 0 12,3-3 7,3-2 3,1-7 3,10-3-3,5-10 1,1-4-9,4-5-5,2 2-6,-4 2-6,-4 5-7,-6 2-10,-3 6-1,-4 2-3,-4 3 1,1 1-4,-2 3 1,0 2-5,-3 2 2,7 2 2,1 5-3,4 3-1,7 6 0,5 4 6,3 7-3,2 2 0,-3 0 1,-2-2 5,-5-4-12,-5-2-27,-4-7-46,-5-2-49,0-4-136,17-7-596,-17 2 0,-1-5 0</inkml:trace>
  <inkml:trace contextRef="#ctx0" brushRef="#br0" timeOffset="164542.4993">26436 8265 1161,'0'-1'110,"0"-1"5,0 2 45,3 2 33,-6 8 33,6 9 16,-3 8 10,0 13 1,0 6 1,2 4-109,1 1 1,0-3-3,-1-12-39,-1-5 4,1-11 20,-1-10 2,2-6-9,1-4 0,-1-11 3,2-7 3,-2-13-2,0-8-1,-3-11-6,2-6-34,-4 2-53,2 6-20,2 9-1,-2 11-2,0 10-8,0 8-2,1 9 2,5 1-1,3 4 3,6 7-3,6 1-3,9 6 6,11 6 4,7 3 2,9-2 5,-1 1-3,-5-2 0,-13-5 1,-14-4 10,-9-6 34,-8-6 3,-3-3 1,0-10 2,-1-7 2,-1-5 0,-5-10 4,-3-6-1,-2-5-2,-1-1-15,-3-2-32,4 1 0,2 5-7,-1 8-4,4 9-3,3 9-3,0 2-6,-2 9-1,1 1 1,1 0 0,-2 2 2,2 0-2,0-1 0,0 1 0,0-2-2,0 2 3,0 0-1,0 0 1,0 0 0,0 0 1,0 0-2,0 0-1,0 0 1,0 0-4,0 0 3,0 0 0,0 0 4,0 0 0,0 0-1,-1 0 3,1 0-3,-2 0 1,2 0 0,0 0 3,0 0 2,0 0-3,-1 0-1,1 0 4,0 0 1,0 0-6,-2 0 7,2 0-3,0 0 3,0 0-3,0 0-2,0 0 2,0 0 0,0 0-2,0 0-1,0 0 3,0 0-2,0 0 3,0 0-4,0 0 4,0 0-3,0 0 2,0 0 1,0 0 0,0 0-1,0 0 1,0 0-1,0 0-1,0 0 1,0 0-1,0 0 4,0 0-4,0 0-4,0 0-6,0 0-8,0 0-15,0 0-23,0 0-40,0 0-48,0 0-46,0 0-88,0-2-204,-3 2-353,-1-2 0,-4 2 0,-4-1 0</inkml:trace>
  <inkml:trace contextRef="#ctx0" brushRef="#br0" timeOffset="181408.3624">26473 10144 1750,'-2'0'101,"1"-3"20,-1 0 13,2-3 8,0 4 8,0-4 6,0 2-1,0-1-2,0 5 7,2-2-71,-1 2-28,4-2-19,1 2-12,4-1-10,-1 4-8,0 4-5,2 3 0,-5 4 6,-3 6-8,0-2 5,-6 0 15,-3-1 10,-5-2 8,-1-1 9,0-4 16,-4-1 7,3-6 4,0-1 0,5-4 1,2-7-5,6-4-14,0-5-11,3 0-8,5-2-10,-2 4-10,3 3-9,0 5-4,-1 2-4,-1 3 0,2 3-2,-3-3 0,-3 3-1,0 0-2,0 0 2,-3 0-4,0 0 0,0 0 1,0 0 2,3 0 0,-3 0-1,0 0-2,0 0-7,0 0-5,0 0-10,0 0-4,0 0-5,0 0 1,0 0-3,0 0-2,0 0 2,0 0 2,0 0 8,0 0 8,0 0 8,0 0 7,0 0 3,0 0-6,0 0 2,3 0 2,3 0 5,3 0-2,3 0-1,2-2 2,1 1 1,0-1-2,-1-2 2,0 2 5,-3-3 2,-2 4-3,1-2-4,-5 2 1,1-1 2,0 2-2,0-3 0,3-1 1,3 2-2,6-3 0,-1 2 0,2-3 1,-2 1-2,-4 1 1,-2 4-2,-1-4 0,-2 3-1,0 1 0,-1-2 2,2 2-1,3-2 0,2 0 0,2-1 0,1-4 0,-4 3 0,-2 0 1,-1 2 1,-5-3-3,1 5 2,0-1-1,3 1 1,-1 0 0,-1 0 1,2 0 0,3 0 0,0 0 1,3 0 2,3 0 0,3-2-1,-1 1-1,-8 1 1,-1-1-2,-7 1 2,-1 0-1,-3 0 3,3 0-3,0-2-3,3 2 2,2-3-2,2 3 2,2-2-1,-3 2 0,6 0-2,-3 0-1,-2 0 1,1 0-2,0 0 4,-2 0 1,3 2 0,2-2 2,2 0 3,8 3 2,0-3 3,7 0 0,3 3 0,-3-2 1,-2-1-3,-3 2 0,-1-1 3,-4-1-4,0 3-1,-1-3-1,-2 0-4,4 0 1,-5 0 0,1 0 2,-3 0 1,3 0-3,-2 0 0,1-3-1,3 3-1,-3 0 0,5 0 2,2-3 1,-2 3 0,0-1-2,0 1-1,2-1 5,-2 1-4,2-2 4,1 2 0,5-3 1,-1 1 1,-2-4-3,1 3 0,1 0-2,-6 1 0,1-1 1,-2 3 1,-2-2-5,-2 1-1,3 1 1,-3 0 0,5 0 2,-1-1-1,2 1 2,0-3 1,-2 3-6,0-3 1,-7 3 4,0 0-3,-1 0-1,-1 0-1,-2 0 0,5-2 1,1-1-2,2 1 1,5-1 3,5-1-2,1 1-2,0 3 3,-3-7-1,-1 7 2,3-1-2,-5-2-2,1 3 3,2-1-5,2-1 2,-5-3 0,0 2 4,0 0-3,-3 2 2,3-2-3,-2 3 1,2-5 0,1 2-1,2 0 3,-1 0-2,-5 1-1,-3 2 1,-2-1 0,-4 1-1,-1-2 0,-4-1 0,1 2 1,1-2 0,3 0 2,2 1-2,3-1 1,3-2-2,1 5 1,-1-4-1,-5 1 2,1 3-2,-7 0-3,1 0 1,-6 0-1,8 0 3,-1 0-2,5 0 2,2 0 1,6 0-3,0-4 0,-4 4 2,4 0 3,-4 0-3,-5-3 1,0 6-1,0-6 2,-3 3-2,0 0-1,4 0 4,0 0-1,0-1-2,1-2 0,-1 1 3,2-1-3,0 0 1,0 1-1,2 1-1,-2 1 1,0 0-2,3 0 1,5-1 2,2 1 1,1-2-1,-4 1 0,1 1 0,-5-3-1,-3 3 3,-1 0-2,-2-2 2,0 0 0,-2 2-1,-1 0-2,3 0 0,2-1 2,4-2 2,6 2-4,0-1 2,3 1-3,-3-1 3,-5 2-5,-8 0 4,0 0 2,-4 0-4,-5 0 0,1 0-2,2 0 9,2 0-6,2 0 3,3 0-3,5 0 3,4-2-2,1-1 0,-5-2 4,1 3-1,-3-1-3,-7 2-2,1-3 3,1 0 0,-2 3 0,5-1-2,0-3 3,3 3 0,0-3-3,1 3 0,3-2 4,2 1-4,-5 0 2,2 1-1,-4 1 0,-10 1 0,1 0-2,0 0 1,0 0 3,3 0-1,1 0-2,4 0 1,3-2 1,2 1 0,1 1 1,3-1-2,-2 0 1,-7-1 1,-3 2-6,-6-1 3,-1 1 0,-1 0 0,2 0 0,1 0 0,6 0 1,7-1 2,0-2-1,6 0 0,4 0 2,-1 0 0,-7 1 2,-1 1-3,-11-1-1,-6 0 0,3 1 2,-2 1-4,4 0 2,1-2-1,2 2 2,2-1-2,-2 0 1,5-1-1,-4 0 1,0 2 1,-4-4-3,-2 4 0,-2-4 1,-2 4 1,1 0-1,0 0-1,0-1-1,3-1 3,-1 2-2,-1-2 1,1 1-1,1 1 3,-3-2-3,-2 2 0,-1 0 0,-1 0 0,-2 0 1,0 0-2,0 0 2,0 0 1,3 0 0,3 0-2,1 0 1,4 0-1,-2 0 0,1 0 2,-5 0-2,-2 0 0,-3 0 0,0 0-1,1 0 1,-1 0-3,0 0 0,2 0 2,1 0 1,2 0-2,2 0 1,-1 0 1,3 0-2,-3 0 2,0 0-3,-5 0 4,-1 0-3,0 0 2,0 0-1,2 0 1,1 0 2,0 0-1,3 0 1,0 0 0,0 0 0,0 0 0,0 0 2,-4 0-1,-1 0 0,2 0-1,0-2-2,2 0 0,-1 1 0,4-1 0,-4 1 2,-1 1 1,-1 0 1,-1 0-4,1 0 1,1-1 1,0 1-1,3-3 0,3 2 0,-3-2 0,0 2-4,0-1 3,1 0-2,-4 1 5,0 1-2,-1 0 0,1-2 0,-2 1 0,1 0 1,0 0-1,2-1 3,2 1-7,0-2 3,6 2-2,-1-3 0,2 2 1,-2-1 0,0 1 1,-4 1 0,-6-1 2,2 2-1,-3 0 4,0 0 0,3-2-4,-3 2 0,2 0 2,2-1-2,3-1 0,0 1 1,-1 0-2,0-3-2,-3 4 0,0-3-2,-3 3 9,0-1-4,0 1-1,2 0-1,-2 0 3,1 0-4,-1 0 2,2 0 0,-2 0 2,1 0-2,-1 0-5,3 0 5,-3 0 0,1-4 0,1 4-4,-1 0 1,-1 0-1,0 0 1,0 0-1,2 0-1,-1 0 4,-1 0-2,0 0 0,2 0 1,-2 0 1,0 0 2,0 0-3,0 0 1,0 0-1,0 0 2,0 0-4,0 0 1,0 0 1,0 0-1,0 0 3,0 0-5,0 0-1,0 0 0,0 0 1,0 0-4,0 0 3,0 0-1,0 0-2,0 0-2,0 0 0,0 0 3,0 0 1,0 0 0,0 0 4,0 0 0,0 0 1,0 0-1,0 0 0,0 0 1,0 0 0,0 0-4,0 0-3,0 0-3,0 0-8,0 0-26,0 0-25,0 0-18,0 0-38,0 0-47,0 0-103,-2-5-463,-2 4 0,-8-1 0,-6 0 0</inkml:trace>
  <inkml:trace contextRef="#ctx0" brushRef="#br0" timeOffset="184278.6199">25545 9860 1018,'0'-3'101,"0"2"20,-4-3 19,1 1 20,3 1 14,0 2 8,-3-3 5,3 3 5,0 0 13,0 0-61,0 0-19,0 0-17,0 0-17,-3 0-9,3 0 16,0 0 2,0 5 4,0 2 2,0 5-7,0 6-10,3 4-5,-3 6-3,3 1-2,-3-4-8,3 0-26,-3 0-12,0-7-6,0 1-8,0-3 0,0-5 0,0-5 10,0-1 19,0-2 25,0-3 16,0 0 2,0 0 1,0 0-1,0-3 0,0-2-4,0-4-4,-3-3-12,0-3-18,-3-6-22,-2-6-21,0-5-1,0-1 0,5-4-1,1 3 2,2 1 2,2 9-3,4 2 1,7 2-1,1 6-4,4 1 2,3 4-3,-3-1 2,3 8-5,-5 1 1,1 1-6,-3 0 3,1 2-7,-6 1-3,-4 2 2,-2 3-2,-3 4 3,-3 1-2,-8 5 3,-2 1-2,-3 1 4,-6-2-1,5 3 6,1-5 2,4-1-1,7-3 2,1-2 3,4-7-6,0-1 6,4-2-2,-1 0 0,5-2 4,4 1-1,1-1-1,3 0-1,1 1-1,0 1-4,4 0 2,-3 0-3,-3 0 1,2 3-3,-7 3-1,1 3 0,-4 0-4,-2 4 7,-1-1-5,-2 2-1,-1 0 3,-1-1-1,0 1 4,0-2 5,-1-1 13,-5 2 16,-2-3 25,-4-1 20,-4-1 35,-4-2 52,-4-2 32,2 0 36,-1-1 24,3-3 9,1-3-7,7 3-9,3 0-6,4 0-26,-2 0-22,4 0-45,1 0-33,-1-2-39,3 2-25,0 0-14,-1 0-5,1 0-8,1 0-14,-1 0 0,0 0-8,0 0-5,-1 0 0,1 0 0,0 0 0,0 0 0,0 0 0,0 0 0,0 0 0,0 0 0,0 0 0,0 0 0,-2-2 0,1 1 0,-1 1 0,2-3 0,0 2 0,0-1 0,0 1 0,0 1 0,0 0 0,0 0 0,0 0 0,0 0 0,0 0 0,-1 0 0,1 0 0,0 0 0,0 0 0,0 0 0,0 0 0,0 0 0,0 0 0,-2 0 0,2 0 0,0 0 0,0 0 0,0 0 0,0 0 0,0 0 0,0 0 0,0 0 0,0 0 0,0 0 0,0 0 0,0 0 0,0 0 0,0 0 0,0 0 0,0 0 0,0 0 0,0 0 0,0 0 0,0 0 0,0 0 0,0 0 0,0 0 0,0 0 0,0 0 0,0 0-6,0 0-8,0 0-13,0 0-9,0 0-9,0 0 1,0 0-17,0 0-13,0 0-14,0 0-8,0 0 5,0 0 6,0 0 16,0 0 6,0 0 13,0 0 1,0 0 7,0 0-7,0 0-26,0 0-32,0 0-11,0 0-23,0 0-40,0 0-55,0 0-137,8 0-298,-7 0-389,5-4 0,5-5 0</inkml:trace>
  <inkml:trace contextRef="#ctx0" brushRef="#br0" timeOffset="186715.0038">29207 9739 772,'0'0'109,"0"0"21,-3 1 30,3-1 25,0 0 21,0 2 16,-2-2 12,1 0 8,-1 0 2,2 0-81,-1 0-25,1 0-20,0 0-31,0 0-24,0 0-13,0 1 0,-2 0-1,2 2 3,0 0 5,0 2 8,0-2 7,0 0 8,2 3 4,1-1 0,4 0-7,8 0-14,2 4-12,4 1-10,0 0-8,-1 1-9,-4 0-9,-2-2-6,-4-2-4,-1 0-2,-3-3-1,-1 0-1,-3 0-1,1-1 1,-3-1-1,0 1 1,0-3 3,0 0-6,0 0 1,0 2 1,0-2 0,0 0 0,0 0 1,0 1 1,0 1 2,0 0 0,0 1-4,0 3 3,0-1 3,0 0-1,0 0 1,-3 0 0,-2 2 1,0 0 3,-4 4 7,-1 3 8,-1 3 11,2-3 5,-4 1 16,1-1 11,-2 1 14,-3 2 8,1-3 0,2 1-2,-2-1-8,4 3-7,0-2-11,3-1-2,1-2-18,2 0-9,0-2-10,-1-2-8,2-4-4,2 2 3,0-2-1,3-2 0,0-2 1,0 3-4,-1-3 2,1 0-3,-2 0-4,2 0 1,0 0 0,0 0-2,0 0 0,0 2 2,0-2-4,0 0 3,0 0 0,0 0 0,0 0 2,0 0 1,0 0-1,0 0 0,0 0-2,0 0 1,0 0 2,0 0-1,0 0 3,0 0 0,0 0-2,0 0 0,0 0 1,0 0-2,0 0 1,0 0 0,0 0-1,0 0-1,0 0-3,0 0 0,0 0 0,0 0-3,0 0 0,0 0 0,0 0 1,0 0-1,0 0 0,0 0-1,0 0 1,0 0-3,0 0 0,0 0 3,0 0 0,0 0 2,0 0-2,0 0 0,0 0 2,0 0 0,0 0-2,0 0 2,0 0 2,0 0-2,0 0-1,0 0-1,0 0-1,0 0-1,0 0-4,0 0 2,0 0 0,0 0-2,0 0-1,0 0 2,0 0 3,0 0-1,0 0 2,0 0-1,0 0 4,0 0 2,0 0 0,0 0 0,0 0 1,0 0-1,0 0-1,0 0 0,0 0 0,0 0 1,0 0-2,0 0 1,0 0 0,0-2 0,0 2 0,0 0-1,0 0 1,0-3 0,0 3 0,0 0-2,0 0 1,0 0-2,0 0 0,0 0 0,0 0-1,0 0-3,0 0-9,0 0-7,0 0-7,0 0-6,0-2-8,0 0-20,0 2-30,0 0-47,0-1-47,0 2-128,0-13-581,0 9 0,0-1 0,0 1 0</inkml:trace>
  <inkml:trace contextRef="#ctx0" brushRef="#br0" timeOffset="189102.2004">18899 15120 2412,'0'-1'32,"0"-1"3,0 2 5,0 3 8,0 6 13,0 7 11,0 9 6,0 13 2,1 4 2,1 6-30,-2 1-1,1-5-2,-1-5 3,0-11 40,0-9 28,0-8-6,0-7-2,2-8-2,-1-7-1,2-8-2,2-9 2,-2-11 0,5-5-12,-1-8-46,0 2-44,1 9-5,1 7-3,-2 14 1,2 11-1,2 8 4,2 6-3,7 11 0,6 5 6,5 6-1,7 4 2,3 3-1,-5-1 0,-8 0-3,-10-4 1,-12 2 3,-17-5 7,-15-1 2,-15 1-1,-10-1 0,-11-5-1,-2 1 0,8-5-18,6-5-38,14-6-40,10-1-86,12-6-104,9-5-142,8 2-272,10-1 0,10-3 0,13-8 0</inkml:trace>
  <inkml:trace contextRef="#ctx0" brushRef="#br0" timeOffset="189327.2318">19436 15355 2506,'0'0'32,"0"0"6,0 3 5,0 5 4,0 4 0,2 7 1,1 6-1,1 1-19,-1 2-64,1-7-145,3-10-342,0 3 0,5-7 0,6-7 0</inkml:trace>
  <inkml:trace contextRef="#ctx0" brushRef="#br0" timeOffset="189643.1225">19687 15318 2530,'-15'1'41,"-4"5"2,-3 3 0,-2 4 1,11 1 2,6 4 3,4-2 7,6-4 5,4-3 11,6-1-37,8-6 0,2 2-1,6 2-2,-4-1-3,-1 5-1,-10 4-3,-1 3-7,-8 3-3,-3-2-7,-10 5-4,-5 2 0,-14 2-4,-7 3-15,-9-5-68,6-4-191,-6-9-302,11-6 0,11-16 0</inkml:trace>
  <inkml:trace contextRef="#ctx0" brushRef="#br0" timeOffset="190557.1955">21239 15152 969,'-2'0'113,"2"0"41,0 0 2,0 0 4,0-2 41,0 9 25,2 5 13,1 10 6,1 10 3,4 7-69,-2 6-41,-3-1-40,1-2-3,-4-6 1,-1-6-34,-2-6-20,0-5-5,3-5 23,-2-10 0,1-1 2,1-4 1,1-5 1,3-6 3,1-2 2,7-3 0,6-3-4,1 4-10,2 5-29,1 7-2,-4 2-2,-1 6-9,-5 2-2,-4 5-10,-8 1-6,-2 5-7,-4 0 2,-9 4 0,-5-3 0,-4 1-18,-3-1-24,9-4-33,5-8-154,8-9-508,3-2 0,9-5 0,7-7 0</inkml:trace>
  <inkml:trace contextRef="#ctx0" brushRef="#br0" timeOffset="191130.3713">21430 15480 1418,'1'2'200,"6"3"19,0 0 14,6 3 16,0-11 8,8 8 1,-1-7 2,2-6-3,0-2-17,1-2-189,-9-4-67,-10-2-33,0 2-14,-11 1-15,-7 1 5,-7 3 20,2 6 11,-4 3 12,4 2 24,3 9 26,9 4 39,4 4 16,3 7 1,6 1 0,5 2-13,9 1-24,11-3-36,5 0-35,5-8-32,3-6-44,-6-8-79,-11-9-88,-4-10-23,-7-8-12,-9-5-1,-4-3 21,-3-1 76,-3 2 92,0 3 80,-4 3 59,1 3 96,2 7 97,0 4 24,2 4 11,1 2 2,2 5-9,-1 2-39,2 6-54,6 7-48,-2 8-2,2 4-11,-2 5-11,-3-1 2,0 1 5,-3-3 0,-3-3-9,3-2-14,3-6-28,-3-3-66,0-6-124,1-10-555,2 2 0,-1-4 0,1 0 0</inkml:trace>
  <inkml:trace contextRef="#ctx0" brushRef="#br0" timeOffset="192232.4058">23607 15384 1053,'0'0'94,"2"0"39,-2 0 36,0-1 37,0-2 26,0 1 21,0-1 11,-2 1 1,2-2 2,-3 4-47,3 1-26,-1 7-32,1 4-34,1 9-35,2 4-26,0 2-20,0 2-10,2-2 1,-4-3 1,-1-5 15,4-9 8,-4-3 5,0-4 3,0-3 0,0-2 0,0-3 2,0-8-1,0-8-2,0-8-3,0-7-23,0-4-20,1-5-12,-1-1-4,0-1 1,2-1-3,-2 7 4,0 9 2,0 7-2,1 10 3,5 10-5,3 2 2,6 3 3,3 0 0,8 5-2,2-3 0,2 2-3,-1 1-3,-2 2-1,-6-1 0,-8 5 3,-6 3-1,-7 4-1,-8 1 0,-7 5-2,-7 2 4,-4 2-1,-8-1-3,2-1 4,3-2-1,11-4-2,6-7 0,9-5 0,3-5 3,7-2 1,4-1-1,4 0-2,12-1 4,7 1-3,3 0 3,1-2 0,-1 2-1,-5 5-3,-7-1-4,-7 6 1,-9 0 0,-2 6 1,-11-1 0,-2 3 2,-4-1-4,-5 3 0,-5-2 4,-7 0-1,3 0 2,-3-4-3,1-6 2,2-4-26,9-3-68,2-6-75,8-3-183,2-6-525,9 0 0,9-4 0,14-3 0</inkml:trace>
  <inkml:trace contextRef="#ctx0" brushRef="#br0" timeOffset="192980.2383">24879 15258 1818,'-6'-3'109,"-2"2"20,-4-3 22,-3 1 8,-3 3 4,-1 3 2,2 2 1,4 5 0,3 2 2,2 2-83,5 2-24,1-3-20,2-1-20,0-3-6,5 0-2,0-4 4,5-2 4,2-2 5,4 1 0,1-8 1,-1 0-1,0-5 1,-2-2-1,-4 1 2,-4 3-4,-2 3-4,-3 3-5,-1 2-6,0 2-5,0 7-20,0 0-22,2 1-58,1 4-83,6-4-139,0-4-297,3 6 0,3-4 0,0-3 0</inkml:trace>
  <inkml:trace contextRef="#ctx0" brushRef="#br0" timeOffset="193423.1601">24994 15283 969,'1'-7'135,"-1"-2"4,0 3-2,0-1 2,2 3 3,0 6 5,1 0 2,3 5 3,0 2 1,-1 5-91,1 5-4,-2 0 19,-4-1 19,0 1 19,0-5 15,0 0 32,0-4 36,-2-6 6,2-3 7,0-5-9,0-8-17,0-8-21,7-6-17,4-9-15,8 2-19,2 1-35,6 8-36,-4 9-13,-4 8-6,-5 4-6,-5 4-8,-2 5-1,-4 3 0,0 0-6,4 7 2,-4 2 0,3 4-4,2 1 3,0 2-3,1 4-9,-3-5-30,3 1-54,-3-6-86,36-6-706,-33-2 0,0-8 0</inkml:trace>
  <inkml:trace contextRef="#ctx0" brushRef="#br0" timeOffset="193823.4246">25558 14991 2023,'0'0'88,"0"-1"31,0 2 13,0 7 8,1 5 3,5 12 0,2 6 1,1 3-2,3 2-2,-3-5-61,1-3-27,-4-6-31,-3-9-5,-3-2 0,0-7-3,-3-1 4,-6-3 8,-7 0 24,-8-6 29,-11 2 19,2 1 7,-2 0 4,5 6-8,5 10-7,11 7-1,7 5-11,7 7-42,10 0-49,7-4-110,5 0-118,13-13-547,-10-1 0,-7-7 0,-1-7 0</inkml:trace>
  <inkml:trace contextRef="#ctx0" brushRef="#br0" timeOffset="197056.8188">27061 14918 2697,'0'-5'75,"0"1"8,-3-4 6,0-1 8,-8 1 8,-5 4 14,-4-4 24,-4 6 34,-9 1 25,-2 2-34,-8 9-4,-4 2 2,-4 8 1,-1 5-5,3 4-8,9 6-12,11-3-22,17 3-31,9-1-22,14 0-24,8-7-12,5 4-8,3-6-6,3-4-4,-1-3-1,-2-2-1,3-11-3,-1 2-3,-1-6-9,1-4-2,-2-2-12,0-4-27,-8 1-38,1-4-37,-6 5-19,-2-2-25,-6 7-55,-3-2-97,-3 1-66,9-2-388,-15 4 0,-2-2 0,-2 2 0</inkml:trace>
  <inkml:trace contextRef="#ctx0" brushRef="#br0" timeOffset="205985.3542">22503 16420 1161,'0'3'109,"0"2"25,0-4 8,0 3 8,2-3 4,-1-1 2,6 0 6,2 0 2,9 0 3,5 0-64,7 0-42,11 0-22,1 0-12,9-3-41,-3 0-151,-10-18-345,-11 16 0,-12-2 0</inkml:trace>
  <inkml:trace contextRef="#ctx0" brushRef="#br0" timeOffset="206214.7409">22540 16648 1387,'0'3'89,"0"2"19,2-2 12,2 3 6,9 2 2,7-4 1,12 1-2,10-4-24,9-1-75,2-10-497,-1 2 0,-3-3 0</inkml:trace>
  <inkml:trace contextRef="#ctx0" brushRef="#br0" timeOffset="209002.4883">23898 16195 945,'0'0'60,"0"0"15,0 0 13,0 0 2,1-1 7,-1 1 16,0 0 16,0 0 12,2 0 4,-2 0-46,0 0-9,0 0-1,0 0-7,0 0 5,0 0 1,0-3-8,-2 3-9,1-3-5,-4-1 1,2 1 4,-3-1-2,3 1-11,-1 1-1,-7 0 10,2 1 5,0 1 1,-9 0 0,4 0-2,0 0-1,-6 0-3,3 1-2,3 1-2,0 2-3,3 1-17,-1 2-12,6-1-10,2 1-2,1 0-5,3 4 0,0 0-1,0 3 0,0-1-1,0 1-2,0 1 1,0-4 0,0-1-1,0-2-4,0-3-2,0 1 0,0-3 3,1-1 1,4-1 0,1 1 0,3 0-1,0 1-1,3-1 2,-3 2 0,-2 4 0,2-5-2,-2 4-4,-1-1-1,2 0-1,1 2-2,4 1-1,0 1-2,-1 3-2,0 0-1,-3-1-1,-3 1 1,0 1-1,-3 1 1,-3 1 0,0 1 4,-3 4 1,-6 2 4,-3 1 2,-9 1 6,-3 0 8,-3-2 10,-2 0 8,2-5 6,4-3 13,3-5 10,3-6 6,8-7 1,4-9 0,2-9-1,2-7-2,4-5-10,3-1-8,9 0-7,3 1-10,9 3-13,3 4-4,4 1-2,0 2-2,-2 3-4,-4 6-4,-4 1 0,-7 4-4,-7 2-3,-5 0-6,0 6 0,-4-3-5,6 4-16,-4-1-19,6 1-18,-1 0-3,2 0-4,-4 0 3,-2 0 3,-1 0 2,-2 0-15,-1 0-27,0 0-91,2-16-565,-2 13 0,0 0 0,-2-1 0</inkml:trace>
  <inkml:trace contextRef="#ctx0" brushRef="#br0" timeOffset="210726.8769">24188 16313 1658,'0'0'88,"0"0"13,0 0 4,0-1 0,0 1 2,0 0 3,3 0 8,3 4 4,4 5 15,4 5-58,9 3-13,0 13-10,5 3-5,2-2 3,-1 5-2,-4-6-3,-1-4-7,-8-6-7,-2-3-32,-4-6-109,24-6-500,-23-1 0,-7-2 0,1-6 0</inkml:trace>
  <inkml:trace contextRef="#ctx0" brushRef="#br0" timeOffset="210994.862">24432 16329 1490,'-6'0'97,"-7"0"26,-3 2 19,-5 8 17,-4 5 8,-2 14 3,-2 5 2,1 7 1,5 2 1,0-4-87,9-2-11,4-6-29,4-8-20,6-8-47,0-7-141,0-23-423,0 11 0,6-4 0,4-5 0</inkml:trace>
  <inkml:trace contextRef="#ctx0" brushRef="#br0" timeOffset="211600.9461">24944 16182 2281,'-8'0'87,"-4"0"12,-6 2 11,-2 1 5,-2 0 9,0 1 8,0 1 4,1 0 2,3 2 0,3 0-67,3-2-16,2 0-10,-3 4-4,-3 1 7,2 4-5,-5 4-4,-4 3-2,7 4-3,1-1 2,7 0 0,8 0 1,3-7-1,10-7-5,4-3-10,3-4-3,4-3-6,0 0 1,-3 0-2,-2 2-1,-3 0-3,-1 3-2,-8 2-5,-1 4 1,-3 2-2,-1 2-2,-2 0 1,-3 1 1,-5 0 2,-4 3 0,-10-1 1,-7-1 2,-9 1 6,-7-2 0,1-9 4,-5-1 2,5-6-1,8-7-16,15-3-32,9-5-71,15-3-99,31-10-551,6 7 0,12-2 0,13-1 0</inkml:trace>
  <inkml:trace contextRef="#ctx0" brushRef="#br0" timeOffset="211959.2431">25109 16358 2279,'-4'3'139,"-5"5"18,-5 5 15,-4 9 11,-1 5 7,5 9 9,5 1 11,4 1 1,12-4 2,7-3-105,5-7-13,3-7-5,8-9-8,5-5-5,-2-4-5,0-9-8,-6-1-7,-6-2 0,-12-8 2,-6-3-3,-9-3-10,-15-5-8,-9-2-7,-6-2-5,-8 10-9,-1 6-59,6 8-92,9 8-197,3 6-553,1 3 0,8 0 0,2-4 0</inkml:trace>
  <inkml:trace contextRef="#ctx0" brushRef="#br0" timeOffset="215994.3206">22728 17401 1815,'0'0'60,"0"0"7,0 0 4,3 0 6,-3 0 17,8 0 14,0 0 10,7 0 6,0 0 5,7 3-49,-1-1-8,8 0-20,-1-2-126,2-6-484,1 2 0,-12 0 0,-4 1 0</inkml:trace>
  <inkml:trace contextRef="#ctx0" brushRef="#br0" timeOffset="216212.5452">22836 17540 1381,'-11'9'79,"-1"5"4,-2-2 8,5 5-3,6-5 32,6-5 10,9-4 0,12-2-2,10-2-33,17-9-141,3-6-409,9 6 0,-1-5 0,-4 0 0</inkml:trace>
  <inkml:trace contextRef="#ctx0" brushRef="#br0" timeOffset="216589.1399">23848 17281 1216,'0'9'109,"-2"7"17,-5 9 9,-2 6 6,-2 6 10,-5 1 11,2-2 5,3-7 7,4-4 40,4-11-63,0-6-25,9-4-16,9-4-10,4-4-6,9-3-16,11-1-20,2 0-42,0-1-106,-5 1-162,-8-3-345,-14 7 0,-7 3 0,-5-2 0</inkml:trace>
  <inkml:trace contextRef="#ctx0" brushRef="#br0" timeOffset="216849.8613">24015 17275 1418,'0'0'73,"0"0"19,3 5 35,-3 2 17,0 12 8,0 8 3,0 12 1,0 4 0,0 3-1,2 0-61,-2-4-24,1-3-44,-1-7-80,0-5-102,0-14-365,0 4 0,0-5 0,2-7 0</inkml:trace>
  <inkml:trace contextRef="#ctx0" brushRef="#br0" timeOffset="217600.4555">24339 17402 1684,'-7'2'81,"-3"2"16,1 6 19,1 6 13,5 6 6,3 8-1,0 1 2,3 1 0,1 1 0,3-8-52,5-3-39,3-7-18,2-6-50,4-5-71,1-8-42,-1-5-10,-2-4-3,-3-4 3,-7-5 12,-3-1 21,-3-1 22,-9-1 2,0-1 33,-6-2 56,-3-2 37,0 2 11,2 1 0,3 4 4,7 5-40,2 7-12,1 5-4,4 2 8,2 4 5,5 4 4,7 3 2,3-4 0,3 6 0,0-1-9,0 1 19,-6 2-5,-4 1-6,-6 0 30,-7 5 29,-1-1 16,-1 2 7,-4 3 6,-3 3 0,2-2 4,-4 0 9,5 0 1,4-3-5,1-3-37,3-3-24,3-5-16,4-4-8,7-4-3,7-2 1,3-6-1,0-4-11,-3-4-20,-9-4-12,-8-1-2,-3-5-9,-13-4-4,-6 3-3,-5-4 0,-4 2-4,1 7-36,4 2-83,11 8-76,-2 5-283,7 5 0,0 1 0,3 4 0</inkml:trace>
  <inkml:trace contextRef="#ctx0" brushRef="#br0" timeOffset="217878.0146">24944 17146 1048,'0'-6'156,"0"1"37,0 1-2,1 0 22,-2 4 20,1 10 8,1 13 4,-1 11 3,0 10 2,-1 8-97,1 6-68,-4 0-45,-3-7-19,3-6-63,1-6-115,1-19-466,2-1 0,3-9 0,3-9 0</inkml:trace>
  <inkml:trace contextRef="#ctx0" brushRef="#br0" timeOffset="218174.479">25190 17340 1424,'-14'16'126,"-6"7"5,-4 6 0,-5 5 1,8-2 2,7-4 0,10-3 6,1-7-2,4-2 8,5-8-106,5-3-19,2-4-52,7-1-128,12-10-342,-7 6 0,-1-4 0,-3-3 0</inkml:trace>
  <inkml:trace contextRef="#ctx0" brushRef="#br0" timeOffset="218767.8399">25227 17408 1959,'0'0'77,"0"3"16,0 4 4,0 5 2,0 2 1,0 7-2,3 0-15,0 0-12,0-4 1,0 0-51,1-4-26,-4-6-14,0 0 4,0-6 0,0-1-2,0 0 3,1-6 14,1-8 15,0-6-3,2-9-2,-1-2-6,6-1-18,-3 6 2,6 7 2,0 9 4,0 7-1,-1 3 2,-2 7 0,3 1-1,-1 2 2,-1 4 3,3 0 14,0 2-18,-3 1 0,-4 1-1,0-2-3,-4 0 1,-2-2 39,3-6 58,-3-3 12,0-3 5,3-4 4,3-4 9,1-8-3,8-8-6,5-4 4,2-1-8,1 2-45,1 4-55,-5 8-10,-3 7-2,-4 6-5,0 8-27,-5 4-43,2 8-36,-6 0-51,-3 5-64,3-2-84,0 2-230,-3 2 0,0-4 0,3-2 0</inkml:trace>
  <inkml:trace contextRef="#ctx0" brushRef="#br0" timeOffset="219896.3597">29031 10389 1624,'0'-3'142,"-2"-2"26,2 0 30,-1-4 21,1 2 6,0 2 1,0 2-2,0 2 6,0 2 4,0 4-105,0 7-33,0 4-25,0 8-30,0 2-19,0 5-6,0-2 5,-3 0 4,-2-5-1,-1-4-5,0-3-3,0-5 1,3-2 2,3-6 7,0-1-2,5-3-1,7-3-3,9-1-4,10-6-3,7 3-27,9-5-61,1-1-160,-6-8-525,-5 11 0,-9 0 0,-6 1 0</inkml:trace>
  <inkml:trace contextRef="#ctx0" brushRef="#br0" timeOffset="220136.8913">29243 10391 1676,'0'-5'108,"0"4"31,0 0 30,3 2 19,-6 8 10,3 9 5,3 7 2,3 11 2,-2 10-2,-1 3-116,2 2-26,-3-1-62,1-4-108,8-10-182,-8-2-322,2-9 0,1-11 0</inkml:trace>
  <inkml:trace contextRef="#ctx0" brushRef="#br0" timeOffset="220861.1593">29514 10384 1846,'-5'0'118,"-1"1"39,0 5 17,-4 6 7,2 5 5,5 7 1,2 5-2,-1 3 2,4-1 0,1-3-85,1-2-31,4-5-41,1-6-21,4-2-11,2-9-16,4 0-13,0-6-6,0-6-3,-2-3-6,-2-5 0,-9-7-7,-3-5 2,-4-2 5,-9-4 5,-3 0 15,4 0 19,-3 6 12,3 8 1,6 6 1,2 4-5,1 7-5,0 0 8,3 3 2,6 0 2,4 0-5,2 0-4,6 0-6,3 0 2,-4 4 8,-2 3 8,-6 5 8,-3 1 0,-6 3 3,-2 3 10,-1 1 11,-1 4-1,1-4 3,1 3-1,-1 2-2,4-4 3,3-4 0,5-2-9,2-4-6,5-8-10,-1-1-7,0-6 0,2-3-3,-8-5-6,0-4-4,-6-4-2,-3-4-3,-9-4 2,-3 4-3,-6 1-5,-3 3-2,-2 6-6,5 3-35,6 5-57,3 3-126,3-31-427,2 34 0,1-6 0,1 0 0</inkml:trace>
  <inkml:trace contextRef="#ctx0" brushRef="#br0" timeOffset="221220.5422">30009 10287 905,'0'-13'102,"0"-2"44,1-2 42,-1 0 11,0 9 4,0 5 25,0 2 21,0 4 9,0 5 8,0 4-68,3 8-14,-1 6-36,4 9-39,-3 3-7,3 6-4,-1-2-25,-1 1-25,-3-5-19,1-5-21,-2-3-44,0-8-72,0-7-96,12-11-474,-9 0 0,-3-4 0,3-8 0</inkml:trace>
  <inkml:trace contextRef="#ctx0" brushRef="#br0" timeOffset="221505.0516">30212 10311 2480,'-3'0'96,"0"3"13,-6 7 4,-1 4 3,-4 5 1,-2 10 0,-3 3 0,-2-1 0,6-4-5,3-5-61,8-5-29,2-6-14,7-4-3,1-1-18,6-3-36,6-2-32,11 0-92,8-6-109,5-15-314,-1 16 0,-4-4 0,-11-1 0</inkml:trace>
  <inkml:trace contextRef="#ctx0" brushRef="#br0" timeOffset="222528.9071">30340 10379 1958,'0'0'108,"0"0"22,0 1 10,0 2 6,0 5 4,4 4-2,-1 5 3,4 6-16,0 3-3,-1 0-76,0-2-33,-3 0-20,0-5-13,-3-2-4,0-6 1,0-5 3,0-5 0,0-1 18,3-10 8,-3-5 7,0-9 2,3-6 6,2-5 25,2-1 17,5 4 10,0 6 8,0 6 0,5 4-2,-2 6-4,0 5-5,4 5-1,-2 2-6,-4 7-23,1 2-19,-2 1-15,-3 5-13,-1-1-1,-2-1 0,-3-5-5,1 1 3,-4-5 0,0 1 1,0-3 9,0-3 24,0 1 28,2-2 8,2 0-1,2-6 1,4-2 3,6-4-3,2-3-8,0 3 1,-3 1-12,-4 3-29,-2 3-44,-3 4-26,1-1-20,1 2-10,-2 3-6,-2 2 2,-2 3 3,-2 3-2,0 3 7,0 1 22,0 2 30,0-1 29,0 1 26,0 0 11,0-2 4,0 2 4,0-2 0,0-2 2,0-1-7,0-3-16,0 0-13,0-4-8,0 0-5,0-2 1,0 0 2,0-2-5,0-1 4,0 0-1,0 0 1,0 0 4,0 0-1,0 0-1,0 0 1,0 0-2,0 0 0,0 0-1,0 0-3,0 0 0,0 0-3,0 0-4,0 0 3,0 0 0,0 0 0,0 0 0,0 0-1,0 0-1,0 0 2,0 0 0,0 0 0,0 3 2,0-3-12,0 4-25,0 0-32,-2-3-35,2 4-38,-1 0-63,1-5-114,3-5-448,-3 5 0,0 0 0,-2-2 0</inkml:trace>
  <inkml:trace contextRef="#ctx0" brushRef="#br0" timeOffset="312560.7091">1328 10660 367,'11'2'60,"7"3"22,3 0 20,6 2 11,0 0 15,5-4 14,4 2 12,7-2 4,11 1 5,8-4-46,8 0-11,11 0-17,3 0-16,14 0-3,3 0-1,1 0-5,0 0-7,-1-2-1,-3 2 0,6 0 2,0 0 0,10-2 1,6 2-2,7 0-7,2 0-16,3 0-5,1 0-4,3 0-1,0 0 2,-1 0 12,-3 0 18,-7-3 14,-2 3 6,2 0 7,3 0 2,4 0 0,4 0-1,2 0-2,-2 3-6,-4-3-15,5 4-20,-4-4-17,-1 0-9,-3 0-7,-2 0-3,-4-4 0,4 0-1,-5-3 2,0 0 1,-2 0 1,-3 3 0,2-2 0,6 4 1,6-1-1,-2-1 0,1-2 1,-2 2-1,-9-2 0,-1-1 0,3 3-3,-4 0 1,3 1 1,4-2-2,-4 5 1,1-6-2,2-1 2,0 0 2,-2-2-2,-1 3 0,-4-3 4,-7 4 2,-1-1-1,0 2 2,0 2 0,4 0 2,-5-2-4,1-1-1,-4-3 2,-2-2-1,-1 0-3,-3 0-2,-3 3 1,-3 0 0,-5 4 0,-5 0 0,-5 2 0,0-2-1,-6 1 0,-2-3 0,-8 1-2,-6-4 1,-7 1-6,-12-3-9,-6 4-37,-7-2-115,-11 4-131,-9-10-382,-5 14 0,-14 3 0,-18 2 0</inkml:trace>
  <inkml:trace contextRef="#ctx0" brushRef="#br0" timeOffset="336502.667">26489 10104 201,'-9'0'15,"0"0"23,1 0 39,1-1 20,4-1 7,3 2 2,3 0 8,-3 0 9,-3 0 8,3 0-6,0 0-1,-1 0-16,1 0-20,0 0-6,0 0-4,0 0-2,0 0-7,0 0-8,0 0-6,0 0-5,0 0 1,0 0-4,4 0-14,0 0-10,4 0 0,6 0 0,5 0 1,2 0 1,-1 0 0,-1 0 1,-1 0-4,-6 0-4,-4 0-4,-2 0 0,1 0 2,3 0 3,2 0-1,6 0 1,7 0-3,5 0 1,3 0 2,4 0 1,-4 0-1,-2 0-1,-4 3-6,-6 2-1,-4-1-1,1 1-1,1-2 4,4 1-2,7 1 2,5 0-1,5-4 1,6 2-1,-3-3 1,-4 2 4,-4 1-2,-8-3 2,-3 0-1,-6 3 3,3 2-1,-3-4 0,2 2 2,4-2 0,0 1-1,2-4-2,-1 2 0,2 0-2,-4 0-2,-2 0-3,1 0 3,-2 2 1,0-2 2,-1-2 0,4 2-1,3 0-2,2 0 3,2 0-1,0 0 0,2 0-1,-2 0-4,-3 0-2,0 0-4,-3 0-1,-3 0 2,0 2-1,0-1-1,0-1 1,-1 0 3,3 1 0,-1-1 3,5 0-1,3 0 0,2 0 1,-1 0-3,-1 0 2,-1 0-2,-6-1 0,1 1-1,-5-1-3,5-2-1,-5 0 1,3 0 0,-1 0-4,0 0 3,2 3-1,1-3 2,4 1-2,1-1 0,1 2 3,2-4 0,-4 3 1,-2-2 3,-2 0 2,0-1 2,0 0-1,3 1 0,2-1 2,2-1 1,1 0 0,1 1 1,-1-1-2,-4 2 0,-1-1-2,-4 5-2,-6 0 1,-1-4 1,-4 2-3,0 0 1,0 2-3,0-3 2,5 2 3,-2-1-1,9-3 3,-2 2 1,4 1 0,0-3-2,-1 3 2,1-3-2,-2 1 0,4-1-1,-2 0-2,1 0-1,2 0-3,-2-1-1,-1 0-2,2 3 2,1-5-2,-4 2 1,1 3-1,-1 0-1,2 0 1,-4 3-2,4-2 0,0 2 2,-1-1-1,-1 1 1,2-3-2,0-1 3,2 1-2,6-1 1,-1 1-2,1 1 1,3-3 1,-5 3-1,2 0 0,-5-1 2,-2 2 0,-1-3 0,-3 3 2,2-4 2,-1 1 1,1 1 0,-3-1 1,1 1 0,1-1-1,-2 4 0,-2 0 1,3-1-1,-3 1-1,-3-1-1,3 0-2,0-1 1,0-1-2,-1 0 1,4-1 1,-2 1-1,-2-1-1,4 1-1,2 1 0,-1-3-1,5 3 2,0-1-1,-1-2 0,-1 3-2,-2-1 2,-3 2-1,-5-2 0,-3 2 1,1-3 1,2 3 0,1-1-3,3-3 3,4 5-2,1-4 2,6 1 0,1 1-1,3 0 1,-3 1 1,-2 1-1,-5-1 0,-8 1 1,-6 0-1,-2 0 1,-1 0 2,-1 0-2,7 0-1,4 0 0,7 0 0,3 0 0,0-1 0,-3-1 1,-1 2 0,-8-1-3,-3-1 2,-3 0 1,-2 1 3,-1-2 1,-1 1 0,2-1 1,-1-1 1,8 0-1,-2 1-1,9-1 4,-2-1-3,0 1 0,5 1-2,-3 1-2,-3-2 0,-1 4-2,-4-4 1,1 3 0,-4 1 1,-1-2-1,6 0 1,-4-1-1,5 1-1,2-3 2,4 0-1,-1 0 1,0 0-2,-2 0 1,-5 1 0,1-1-1,-3 1-2,0 0 3,0 0 1,3-1-2,-3 3 2,5-2 0,-1 1 1,1-2 0,-1 4 0,1-3 0,-3-1 3,-1 0-1,1 1-2,4-1 0,-2-1 1,4 2-1,-1 0 0,1-2-1,-2 1-2,-4 2-1,-4 0 0,-4 2-1,0-1 1,-3 1-1,5-2-1,1 2 0,3-3 0,3-2 0,0 1 1,-3 0 0,0 1-1,-4 1 0,-5 1 1,-3 0 1,1 2-2,-1-1-1,0 1 0,2 0 1,2 0 0,2 0 0,3 0 1,-1 0 0,-2 0-3,1 0 1,-4 0 1,-1 0 2,1 0-2,1 0 0,-2 0 2,4 0 0,-3 0-3,4 0 1,0 0 1,0 0 2,-1-1-2,2-1 0,-2 2 2,-6-1-3,4 0-1,-7 1-4,0 0-1,0 0-1,0 0 1,0 0 1,0 0 3,0 0 2,0 0 0,3 0 0,0-2 1,2 2 5,-1 0 1,-1-2-2,-1 2-4,-1 0-3,-1-1-2,0 1-2,0 0 0,0 0 0,0 0 0,0 0-1,5 0 2,-1 0 2,2 0 2,-1 0 2,-1 0 0,-1 0-2,-1 0 2,0 0-1,-2 0 0,0 0 2,1 0-2,1 0 0,1 0 1,-2 0-2,5 0 2,-3 0 1,-3 0-1,1 0-3,1 0 0,-2 0 0,0 0 2,0 0 0,1 0 3,-1 0 1,2 0 3,-2 0 0,0 0 1,0 0 5,0 0 3,0 0-1,0 0-1,0 0-1,0 0 1,0 0-2,0 0-2,0 0-2,0 0 0,0 0-2,2 0-4,-2 0 3,0 0-2,0 0 2,0 0-5,0 0 0,0-2 3,0 2 1,0-1-1,0 0 0,0 1-1,0 0 1,0 0-3,0 0-5,0 0 2,0 0 0,0 0-3,0 0 1,0 0-1,0 0 3,1 0 5,1 0 0,-2 0 5,1 0 3,1-1 0,-1-1 3,1 2 2,-1-1 1,-1 1-1,0 0-2,0 0-4,0 0-4,0 0-2,2 0 0,-2-1-1,1 1-5,-1 0-3,0 0 1,0 0-1,0 0-4,3 0 2,-3 0 2,0 0 1,0 0-1,0 0 1,0 0 2,3 0-1,-3 0 0,3 0 3,-3 0 6,3 0 2,-3 0 4,0 0 1,0 0 1,0 0 3,0 0 0,0 0 1,0 0 0,0 0-5,0 0-2,0 0-4,3 0-3,-3 0 1,0 0-2,0 0-2,0 0 0,0 0 0,0 0 0,0 0 3,0 0 0,0 0 0,0 0 0,0 0-3,0 0 0,0 0 0,0 0-3,0 0 0,0 0 0,0 0-2,0 0 1,0 0 1,0 0 3,0 0 1,3 0 1,-3 0 4,0 0 2,0 0-1,0 0-2,0 0 2,0 0 0,0 0-3,0 0-2,3 0-2,-3 0 0,0 0-4,0 0 0,0 0 1,0 0 1,0 0-3,0 0-4,0 0 2,3 0 0,-3 0 1,0 0 1,0 0 2,2 0 0,-2-2 3,1 2 2,1 0 3,-1-1 2,2-1 1,-2 0-1,1 2-4,-1-3 1,-1 3-7,0 0 0,2 0-3,0 0-1,-2 0-3,1 0 1,1 0-1,-2 0 0,0 0 4,1 0-3,1 0 5,-2 3 0,0-3 1,0 0 1,0 0 2,0 0 0,0 0-3,0 0 0,0 0-1,0 0 0,0 2 1,0-2-1,0 0 1,0 2 3,0-2-2,0 0 2,0 0 2,0 0 1,0 0 1,0 0-3,0 0-1,0 0 2,0 0-2,0 0-3,0 0 3,1 0-4,-1 0 1,0 1 0,0 1 0,0-1 2,0 0 0,0 1 0,3 0 0,-3-1-2,0 1 0,0-1 1,0 1 0,0-2-1,0 2 0,0-2 1,0 0 1,0 0-1,0 0 2,0 0 2,0 1-1,0-1 4,0 0-4,0 0 1,0 0 0,0 0-1,0 0 1,0 0 2,0 0-4,0 0 3,0 0 1,0 0-2,0 0 4,2 0-1,-2 0 1,0 0-1,0 0 1,0 0 0,0 0-1,0 0-2,0 0-3,0 0-4,0 0-2,0 0-1,0 0 0,0 0-1,0 0 1,0 0-7,0 0 3,0 0 0,0 0 1,0 0 7,0 0 0,0 0 3,0 0 2,0 0-1,0 0 1,0 0 8,0 0-2,0 0 0,0 0 2,0 0-3,0 0 0,0 0-3,0 0-4,0 0 1,0 0-1,0 0-4,0 0 1,0 0-1,0 0-2,0 0 1,0 0-1,0 0 2,0 0 4,0 0-1,0 0 1,0 0 0,0 0 1,0 0 2,0 0-2,0 0 1,0 0-2,0 0 0,0 0-2,0 0-2,0 0-1,0 0 1,0 0-2,0 0 1,0 0 3,0 0 1,0 0 1,0 0 0,0 0 0,0 0 2,0 0 1,0 0 0,0 0 0,0 0 0,0 0-3,0 0-3,0 0-3,0 0 1,0 0-1,0 0 0,0 0 1,0 0-1,0 0 1,0 0 1,0 0 1,0 0 2,0 0 3,0 0 1,0 0 0,0 0 0,0 0 0,0 0-1,0 0-2,0 0-1,0 0-2,0 0 1,0 0 0,0 0-1,0 0 3,0 0-3,0 0 2,0 0 1,0 0 3,0 0-1,0 0 0,0 0 1,0 0 0,0 0-1,0 0-2,0 0 3,0 0-2,0 0-1,0 0 3,0 0-3,0 0 1,0 0-1,0 0 0,0 0 0,0 0-1,0 0 0,0 0-2,0 0-2,0 0-1,0 0 3,0 0 0,0 0 1,0 0 0,0 0 2,0 0 2,0 0 2,0 0 1,0 0 4,0 0-4,0 0 1,0 0-3,1 0-2,-1 0-1,0 0-3,0 0 1,0 0-4,0 0 0,0 0 1,0 0-1,0 0 1,0 0 3,0 0 2,0 0 0,0 0 2,0 0-2,0 0 2,0 0-1,0 0-1,0 0 0,0 0 0,0 0-1,0 0-1,0 0 0,0 0 1,0 0 1,0 0-2,0 0 1,0 0 1,0 0 0,0 0 0,0 0 0,0 0 0,0 0 0,0 0 0,0 0 0,0 0 0,0 0 0,2 0-4,-2 0-3,0 0 0,1 0 0,1 0 0,-1 0 1,2 0-1,0 0 0,-1 0-3,-2 0 4,0 0 3,1 0 3,-1 0 1,0 0 1,2 0 0,-2 0 3,0 0-2,0 0 0,0 0 5,0 1-2,0-1-3,0 0-1,0 0 0,0 0-2,0 0 1,0 0-4,0 0 3,0 0 3,0 0-3,0 0 0,0 0 3,0 0 1,0 0 3,0 0 2,0 0-5,0 0 0,0 0 1,0 0-4,0 0 1,0 0 0,0 0-1,0 0-1,0 0-3,0 0 1,0 0 4,0 0 1,0 0 0,0 0 1,0 0-1,0 0 1,0 0 0,0 0 0,0 0 0,0 0 0,0 0-7,0 0 0,0 0 0,0 0-1,0 0 0,0 0-2,0 0-2,0 0 0,0 0-1,0 0 1,0 0 6,0 0-2,0 0-1,0 0 0,0 0 2,0 0-3,0 0 4,0 0-1,0 0 0,0 2 0,0-1-2,0-1 2,0 1 2,0 1-1,0-2 1,1 0 2,-1 0 1,0 0 0,0 0-2,0 0 0,0 0 0,0 0 0,0 0-2,0 0 2,0 2-2,0-2 1,0 0-4,0 0 1,0 0 1,0 0 0,0 0 1,0 0 3,0 0-4,0 0-1,0 0-1,0 0-1,0 0 3,0 0 0,0 0-1,0 2-1,0-2-1,0 0-4,0 0 4,0 0 3,0 0-1,0 0 1,0 0 1,0 0 0,0 0 2,0 0 2,0 0 0,0 1 0,0-1 0,0 0 0,0 0 0,0 0 0,0 0 0,0 0 0,0 0-2,0 0-2,0 0 0,2 0-1,-2 0 0,0 0 1,0 0-6,1 0 0,-1 2-2,0-2-1,0 0 0,0 0 1,0 1 2,0-1-1,0 0 0,0 0 1,0-1 0,0 1-4,0 1-9,0-1-10,0 1-8,0 1-8,0-1-12,0 1-15,0-2-21,0 0-23,0 0-36,0 0-45,2 0-128,-2 0-228,0-2 0,0-2 0,0-4 0</inkml:trace>
  <inkml:trace contextRef="#ctx0" brushRef="#br0" timeOffset="341809.6849">31166 7187 512,'0'-4'70,"2"-4"23,-2 1 27,1-4 7,-4-2 21,-7 1 34,-1 2 22,-10 0 9,-6 5 6,-6 1-40,1 4-26,-1 3-20,0 2-26,5 4-5,-1 3-17,3 5-30,10 2-2,4 5 6,7 3 2,5 3 1,6 3 1,6-2 0,-1 1 0,4-3 11,0-10 27,4-4 8,-2-6-16,3-6-11,2-3-7,2-3-5,0-7-1,3-6-2,-1-1-2,-2-8-13,-5-3-29,-6 2-15,-4-2-3,-6 4-7,0 5-1,1 2 1,-4 5-3,0 4-3,0 3-3,0 4 2,0-2 0,0 3 5,0 7 0,0 5 7,0 5 3,3 5 8,-3 7 11,0 2 8,0 5 5,0-1-2,0-2 1,2-2 2,-2-5 0,1-4 0,-1-6 2,3-4-7,-3-7-5,2 3-4,-1-7 6,-1 0 2,0-1 5,2 2-4,-2-2 0,0 0-9,1-2-45,1 2-54,-1 0-181,1-10-594,-2 6 0,1 2 0,-1-5 0</inkml:trace>
  <inkml:trace contextRef="#ctx0" brushRef="#br0" timeOffset="396914.1832">32662 8673 296,'0'-7'91,"0"4"26,0-1 29,0 1 25,0 3 22,0 0 17,0 0 14,0 0 8,0 0 6,-2 0-62,2 0-29,0 0-26,0 0-28,-1 0-26,2 0-20,-1 0-18,0 0-12,0 3-5,0 1-6,0 1 0,0 3 1,0-1 3,0 0 4,0 3 4,0-2 1,0 4 2,0 2-1,0 3 2,0 2-1,0 5 2,0 5 1,0 3-2,0 2-4,0 2-3,2 0-3,-2-1 4,0 1 2,0 2 1,2-1 9,-2 1 0,0 6 2,-4-1 1,0 3 0,1 0 3,-4-5-2,1 3-4,4-5-3,2-2-3,-2-4-10,4 0-2,-2-3-3,0 1-2,0 0 0,-2-2-1,1 1 0,-2-4 0,0 1 1,1-1-1,-1-1-1,3 1 0,0 2-1,0 0 0,0-1 0,0 1-1,0 0 0,0 0-1,0-1 5,0 2 0,-3-3 4,3 4 1,0 0 5,0 3 8,0 0 11,0 2 10,0 1 3,0 5 2,0-3-3,0 4 1,0-1-2,0-1 1,0-1-1,0 0-5,0 0-6,0-3-5,0 5 5,0-4 8,0 1 0,-3 2 2,-1-2 2,4-1 0,-3-2-3,3-1 0,0-3-4,0-5-5,0-3-7,0-4-10,0-4 0,0-2-3,0-5-4,0 0-12,0-2-10,0-3-51,0-2-107,3-5-184,-3-25-404,0 9 0,0-12 0,10-14 0</inkml:trace>
  <inkml:trace contextRef="#ctx0" brushRef="#br0" timeOffset="398048.4596">31979 9762 759,'0'0'88,"0"-1"31,0 0 16,4-2 13,-4 1 23,0-1 16,3 1 9,-3 0 5,0 1 12,0 1-54,0 0-9,0 0-15,0 0-6,5 0 2,2 0-17,8-2-11,5 0 1,9-1 4,4-1-9,7-1-5,-1-1-14,2 0-14,-1 1-6,-2 1-13,-6 0-4,3-1-4,-7 3-5,5-4-7,3 3 3,6-2 3,5 2 5,4-1-4,-1 3 3,1 1 1,-3 0-3,-1 0 3,-4 0-4,1 0-2,1 0-5,-3 0-6,1 0-6,0 0 0,-2 0-5,-5 0-2,-4 0 3,-5 0-6,-6 0 1,-5 0-1,-4 0 0,4 0 2,-2-2 2,6 0 4,3-1 1,2 2-1,-1-1-1,2 0-1,2 1-1,-1 2 3,2-2-2,2 1-4,0 0 2,-4 0-5,-6 0-5,-2 0 3,-6 0-2,-7 0 3,-1 0 0,0 0 0,-3 0-1,1 0 3,0 0-5,-2 0 2,2 0 2,-1 0 0,1 0-1,-3 0 1,3 0 0,-3 0-4,0 0-3,0 0-9,0 0-28,0 0-45,0 0-65,0-1-151,0-15-498,-6 12 0,-8 0 0,-7 0 0</inkml:trace>
  <inkml:trace contextRef="#ctx0" brushRef="#br0" timeOffset="399249.2947">32242 10367 960,'2'-1'125,"-2"1"29,0-1 25,1-1 11,-1-1 12,0 0 12,0-1 13,0 0 29,-3 0 9,-4 2-87,-7-3-19,-7 4-13,-8-1-16,-4 2-4,-6 3-7,-1 2 3,-3 1 1,3 7-9,-2 5 1,1 3-5,2 4-10,4 5-10,4 7 0,4 6 10,5 6 4,4 6-2,6 2-9,7 0-12,2-4-3,6-6 12,10-7 25,5-9 6,12-6-3,15-10-14,12-8-9,4-5-9,0-4-7,-2-3-6,-12-4-14,-13 3-16,-11-3-35,-10 4-28,-8 2-29,-5 1-25,0 2-24,0-2-43,0-3-33,0 0-31,0-2-21,1-1-30,-1-2-31,2 0-56,-1 1-45,1-3-37,1 0-53,-3-6-97,1 12 0,-1-1 0,2 3 0</inkml:trace>
  <inkml:trace contextRef="#ctx0" brushRef="#br0" timeOffset="400230.3968">32611 8574 1315,'0'0'63,"0"0"7,0 0 6,0 3 14,-2 1 24,1 8 18,-5 8 11,-3 9 2,-3 5 3,0 5-54,-6-3 40,4-4 13,-4-4 15,6-7 10,0-7 34,3-7 15,3-5-6,4-7 4,2-7-2,0-12-18,5-7-36,7-11-29,3-1-13,9-3-22,0 9-58,-1 7-30,-7 7-7,1 9-5,-7 11 0,1 3 2,0 11 3,3 7 7,6 4-6,4 9-2,9 3-39,8 3-132,4-1-233,-6 1-453,-6-7 0,-15-2 0,-4-7 0</inkml:trace>
  <inkml:trace contextRef="#ctx0" brushRef="#br0" timeOffset="400950.4678">32763 9683 398,'7'0'31,"4"0"24,4 0 9,6-1 4,0 1 2,-1 0-1,-4 0-28,-5 0-59,4 0-137,-14 0 0,2 1 0,-1 1 0</inkml:trace>
  <inkml:trace contextRef="#ctx0" brushRef="#br0" timeOffset="402580.2185">33115 9672 322,'3'-3'24,"-3"2"5,3-3 0,0 0 8,-1 0 14,1-1 8,0 3 13,1-3 22,-3 1 16,1 0-7,-1 3-3,1-2 4,-1-2 7,1 4-2,0-1-12,-1-3-7,2 3-7,0-1-11,0-1 8,-3 2 12,2 1 11,-1 0 3,-1-2-2,2 0 0,-2 0 5,0 0 6,0-1 4,0 0-4,1-1-19,-1 2-20,0-3-11,0 2-7,0-3-6,0 0 0,0 2-4,0 0-7,0 0-7,0 1-6,3 1-6,-3 0-1,0-1-5,1-3-1,-1 3 0,0 0-1,0-3 2,2 1 2,-2 2 1,0-6 2,0 1 10,0 0 0,0-2 3,0 0 4,0 5 2,0-5 1,0 4 1,0 2-1,0-1 4,0 2 0,0 1-3,0-1 1,0 3-5,0-4 1,0 4-2,0 0-7,0 1-6,0 0-7,0-2-14,0 2-34,0-2-65,0 2-42,0 0-60,0 0-92,0 0-104,0 0-202,0 2 0,0 4 0,0 0 0</inkml:trace>
  <inkml:trace contextRef="#ctx0" brushRef="#br0" timeOffset="403256.3786">33142 9546 458,'0'-4'34,"0"-1"6,0 0 2,0 1 1,0-1 1,0 0 2,0 2 4,0-1 12,0 1 21,0-2-11,0 3 1,1-2 6,-1 0 6,0 0 5,0 1 2,2 2 0,-2-1 0,0-1-11,0 2-17,0-4-9,0 3 3,0-2 1,0 0 1,0 0-1,0-2-1,0-1 0,0 3-2,0 0 0,0 2-3,2-2-6,-2 2-15,0 2-26,1-3-75,-1 1-60,3-2-84,-3 1-180,3 3 0,-3 3 0,0 1 0</inkml:trace>
  <inkml:trace contextRef="#ctx0" brushRef="#br0" timeOffset="404382.8112">32624 9761 337,'0'-3'29,"0"0"1,0-4 1,0 3 2,0 3 14,0-2 18,-3 3 24,3-1 26,0 1 21,0 0-13,0 0 13,0 0 13,0 0 8,0 0-5,0 0-4,3-1-17,0 1-23,2-2-28,-1 1-21,3 1-17,-6-2-20,1 4-6,-2 1 7,0 2 16,-2 4 7,-2 0 20,-6 4 17,1-2 19,-6-5 17,0 4 16,5-5 16,-1-3 1,4 0-12,2-4-9,2-3-18,3-7-20,0 2-16,6-4-17,2-3-17,1 3-14,4 3-14,1 2-8,-1 7-11,-4-1-12,0 2-12,1 5-14,-3-2-10,-4 6-9,-3-1-14,0 5-58,-3-2-155,-9-15-344,-2 17 0,1-3 0</inkml:trace>
  <inkml:trace contextRef="#ctx0" brushRef="#br0" timeOffset="404706.8768">32468 9939 161,'0'0'-32,"0"-3"0,0 4 0,0 2 0</inkml:trace>
  <inkml:trace contextRef="#ctx0" brushRef="#br0" timeOffset="404885.8422">32468 9953 2038,'-3'0'91,"2"-2"-2,-1 0-35,1-1-140,1-11-351,1 8 0,6 2 0,1-3 0</inkml:trace>
  <inkml:trace contextRef="#ctx0" brushRef="#br0" timeOffset="408277.3551">33180 9588 358,'0'-3'56,"0"-1"8,0 1 8,1 0 8,-1 3 9,0 0 16,0-1 29,0 1 27,0 0 18,0 0-37,0 0 0,0 0 2,0 0 1,0-2 0,0-1 0,0-2-15,0 1-23,0-5-15,0 0-4,0-4 3,0 1 11,0-4 1,-3 4 5,2-3 1,-4 1 0,0 2 7,0 1 0,0 0-8,-1 4-13,2-1-11,-4-2-16,1 0-10,-1-2-13,-1-2-9,1 2-4,-2 0-3,2 0 1,2 1-1,-1 0-1,-2 2 1,1 1-4,2 2 3,-3 0 0,2-2-1,1-1-1,-2 0-5,0-2-6,0 2-1,2-3-3,-2 1-2,0 3-1,1-2-4,-2 2-1,3 1 3,-2 0-2,0 1-2,3 3-1,-4-4-1,3 3 2,-3 0 1,0-1 1,1 2-1,-5-3 1,2 3-3,-8-1 1,2 1 1,-2-1 2,2 1 0,0 0 2,5-1 6,2 0 4,1 0 2,1-1 1,1 2-1,-2-3 0,1 1-1,4 3 1,-4-1-2,1 2-2,-1 1-6,-1-3-5,-3 3 1,2 0-3,-1-1 2,-1-1 2,0 2-1,1-3 3,-2 1-1,1-1 1,0-1 5,6 4 0,-2-3-2,2 1 4,-3-1-4,3 0-2,2 1 1,-6 1-7,-1 0 4,3 1-4,-7-2 0,-2 2-2,-2 0 0,-1 0-1,-4 0 1,2 0 1,2 0 1,1 0 4,-1 0-2,5 0 4,-1 0 2,5 0 3,2 0 2,1 0 0,4 0-1,1 0 0,-2 0 2,-4 0-1,0 0-1,0 0-3,2 0-3,2 2-4,2-2 1,3 0 8,0 0 7,0 0 5,-3 0-3,-1 0 1,-4 0 0,-1 0 1,-6 1 2,3-1 1,-3 1-2,3 1-3,3-2-4,3 0-2,0 0 3,3 0-1,1 0 3,2 0-2,-1 0-1,1 0 0,-2 0-2,-1 0-4,-1 1-4,-1 1-2,0-2-3,-2 1 0,1 1-3,3 0 0,-3 1 2,3-3-1,0 0 1,1 3 2,1-3 2,2 0 3,-1 0-1,0 0 5,0 0-1,0 0 2,0 0-3,0 0 1,0 0 1,0 0-5,0 0 1,0 0-3,0 0 2,0 1-1,0-1 3,0 0 1,0 0 8,0 0 4,0 0-1,0 0 4,0 0 5,0 0 4,0 0 8,0 0-3,0 0-2,0 0-4,0 0-5,0 0-6,0 0 0,0 0-6,0 0-5,0 0-7,2 0-6,1-1 3,0-2 0,0 3 0,3 0 0,-3 0-1,0-3 1,-1 3 2,3 0 2,2-2-1,3 0-2,1 1-5,4-2 1,0 1 0,-2 2-1,0-1 1,1 1-1,2 0-1,2-1 0,1 1 1,1-2 0,2 2-1,-6-3-1,0 3 0,-4 0-4,-2 0 1,1 0-1,1 0 3,0 0-1,2 0-3,2 0-1,5 0 4,-6 0 1,8 3 1,-5-3 3,3 3-1,0 0 1,-4 0-1,2-2-3,-5 3 4,1-1-2,-3 0-1,-2 1-2,-2 1 0,1-2 2,0 0 0,1 3 1,0-1 1,3-1-1,2 1 0,3 3 0,-3-1 3,6 0 0,-2 1-1,-3-1-2,-4-1-2,-3 0-2,-2 0-1,0 0 1,-3 1 0,2 0 1,0 1 0,0 1-3,5-3 4,2 1 1,2 0 1,5 0 1,-5 2 3,-2-2-2,-2-1-4,-5-3-4,-4 1-4,-1-2-2,-1 3-5,0 0 1,0-3 2,2 3-1,2 4 0,-1-1 1,1 1 3,4 2 6,-2-4 3,0 0 3,3 0 3,-3-2 1,-1 1-1,-1 0 0,-2-3-2,1 2 0,1-1 1,-3 4-3,2 1 1,-1 2 1,1-2 1,2 3 0,-1-4-2,-2 1 2,1-4-1,0 2-1,1 0 2,-1-1 0,-3-2-6,0 3 1,0-2-4,3 2 2,-3 0 2,0 3 1,0 0 1,0 2 1,3-2 1,-3 1-2,0-1 4,3 0 2,-3-3-1,0-2-2,0 1 3,0-2-2,0 0-4,0 0 4,0-1-1,0 0 2,0 0-1,2 2 1,-2-2 0,0 0 0,0-3-3,1 1 0,-1-1 4,0 0-1,0 0-1,2 0 2,-2 0 0,0 0-1,0 0-2,0 0 1,0 0-2,0 0 0,0 0 0,0 0-2,0 0 2,0 0-1,1 0 0,-1 0 2,0 0 0,0 0 1,0 0 1,0 0 0,0 0-2,0 0 1,2 0-2,-2 0 1,0 0 0,0 0-1,0 0 1,0 0 1,0 0-4,0 0 1,0 0-6,0 0-28,0 0-57,0 0-109,1 0-201,1-15-599,-2 13 0,0-2 0,-3 0 0</inkml:trace>
  <inkml:trace contextRef="#ctx0" brushRef="#br0" timeOffset="411522.0913">32656 9643 353,'-3'-4'48,"-3"1"31,3-1 34,0 3 18,2 1 15,2 0 12,-1 0 13,-1 0 14,1 0 19,-2 0-14,0 0-10,1-2-24,-2 2-30,0-2-14,-2-1-8,-1 1-11,-1-1-10,2 1-8,-2-3-14,2 1-7,-1-1-3,-1-1-1,-1-1 3,1 0 1,-1 0 2,-4 0 2,3 2 2,0-2 2,-3-1 4,3 1 0,-3-3-4,3 1-2,0-2 2,-3 0-4,1-1-2,2-1-2,0 1-2,3 1-4,-1-2-11,-1 4-1,2-3-1,-4 0-5,4 2-4,-4-2-1,0 2 0,0 0 0,-3 1 1,0-3 7,-1 2 1,3 0 1,0 1 2,3-2 4,-1 2 0,0-2 3,3 3-4,0 0 0,0-1-1,-3 2-9,2-1-2,-1 2-3,2 0 1,-3-3-3,2 1 0,0 2-3,0-2 2,-2 1-2,3-1-2,-2 2 1,-1 0 1,-1-2-2,1 2-4,0-1-1,-3 0-1,4 4-3,-1-5 0,0 1 0,0-2 5,0-1-2,3 2 1,-3-2 2,0 1 1,3-2-1,-6 3 3,2-2-2,-3-1-3,-2 0 0,3-1-2,-7 0-2,4 1-1,1-1-1,2-1-1,-3 1 5,9 0-6,-3 1 5,-3 0 1,3 1-1,0-1-1,0 0 3,-5 0 0,2 1 1,-3-1-1,-3-3-2,0 2 2,0-4-1,1 1-2,1-2 1,2 2 0,0-4-4,3 0 3,0-3-4,1 0 1,-1-5 3,2 1 0,-3-1 3,3-2 2,-3 5 2,2-2 0,-1 2 2,0 3-2,0-1 2,0-2-4,-1 2-2,-2-1 0,2 0-2,-1 0-4,1 0-2,-2 0-2,2 2 0,-1-1 0,-1 1 0,2 1 3,-3-2-4,3 2 1,-3 0-2,1-1 1,1 1-2,4-1 3,-3-1-1,0-2 0,1 1-3,-4 0 0,0-3 1,-6-2-1,-3 2 5,0-3-1,-2 0 0,4-3 1,-1 2 2,-4 1-1,3-1 2,-5 1-1,-1-4 1,-5 1-1,0 2 1,-5-4-3,0 1 0,-4 0-2,2-2 0,1-1-1,-2-2-2,2 1 2,-2-2-3,3 0 0,-2-1-6,-1-2 4,0 0 1,-2 2 1,3-4-2,1 3 1,1 2 2,2 1-2,1-1 6,0 3-2,0 0 3,4-2 0,1 3-3,-1-2 0,3 2 0,-2 0 1,2 1-1,0-1-1,3 3-2,-3-2-2,3 3-2,4-3 0,1 2 3,-1 1 0,-1 1 3,3 1-2,-3 0 3,1 1 1,4 2 1,-1 1 4,2 0 1,0 3 1,0-1 0,3 5-2,-3-1-2,3 2 2,1-1-3,2 1 2,-4-1-3,2-1 2,-1-2 1,0 1 2,-3 0 5,0 0 13,6 2 3,-2 1 1,3 2 3,3 1-2,0-1 4,-3-1-5,3 0-2,-3 0-3,-1 1-6,-3 1-10,-1-3-8,-4 0-1,1 0-3,-1 0 5,0 0 0,1 2-1,7 0 2,-2 1 2,2 5-2,4-3-2,0 2 5,0 0 1,5 3 0,-3 0 0,3 4-6,3-2 2,0 5-1,0-1-3,0 1 1,0 0 3,0 0-4,-2-2 0,2 2-2,0-1-4,0 1-1,-1 0-2,1 0-3,0 0-2,-3 0-7,3 0-11,0 0-46,0 0-61,-1 0-53,1 0-118,0 3-164,-2-9-422,-2 12 0,-2-2 0,-7 3 0</inkml:trace>
  <inkml:trace contextRef="#ctx0" brushRef="#br0" timeOffset="412375.8285">29008 5600 271,'0'0'84,"0"0"22,0 0 23,0-2 18,0 2 8,0 0 5,0 0 2,0 0 5,0 0 12,0 0-41,0 0 8,0 0-10,0 0-15,0 0-14,0 0-3,0 0-3,0 0-1,0 0-2,0 0-11,0 0-25,0 0-24,2 0-10,-2 0-7,0 0-6,1 0-13,1 0-44,-1-2-121,1-2-95,-2 0-222,0 4 0,-2-2 0,-4 0 0</inkml:trace>
  <inkml:trace contextRef="#ctx0" brushRef="#br0" timeOffset="415502.1148">32664 8170 1027,'1'0'99,"-1"-5"19,0 5 18,2-3 10,-2 0 3,0 3 1,0-1-1,0 1 37,0 1 26,0 5-55,0 8-4,-5 12-16,-1 9-16,-4 10-10,0 2-5,-2-1-2,6-6-7,2-11-55,4-6-56,-3-11-116,10-9-186,-1-5-272,2-3 0,3-10 0</inkml:trace>
  <inkml:trace contextRef="#ctx0" brushRef="#br0" timeOffset="415908.139">32880 8202 1072,'2'0'72,"4"-1"12,3 1 5,1 0 2,3 0 0,0 0-4,-1 0-4,-3 0-2,-5 4 5,-1 5-62,-3 3-8,-4 2-10,-5 7-2,-3 0 5,-2-2 6,-4 3 12,0 1 14,6-1 13,3 2 6,2-4 11,7 0 0,0-3 5,4-5-5,11-3-74,9-6-172,6-1-265,11-4 0,7-6 0,2-7 0</inkml:trace>
  <inkml:trace contextRef="#ctx0" brushRef="#br0" timeOffset="416221.8915">33079 8344 1015,'-11'5'83,"-1"2"21,3 5 22,-1 5 14,7-2 6,3 5 6,6-4 0,7-1 8,-1-5 1,6-4-60,3-3-19,-1-3-34,3-6-47,-7-5-40,2-2-13,-6-6-11,-3-7 5,-6-5 5,-3-1 23,-4 3-2,-8 8 2,-2 5-23,8 7-359,-23 9 0,-2 5 0,1 5 0</inkml:trace>
  <inkml:trace contextRef="#ctx0" brushRef="#br0" timeOffset="446814.6791">16962 4125 473,'0'-4'58,"0"1"18,0 2 15,-2-2 17,2 2 13,0 1 6,0 0 1,-1 0 1,1 0 2,0 0-35,0 0-3,0 0-4,0 0 1,0 0-11,0 0-10,0 0-6,0 0-4,-2 0-5,2 0 0,0 0-7,0 0-14,0 0-11,0 0-11,-1 0-4,1 0 2,0 0 2,-3 1 5,3-1 2,0 3 0,0-3 0,0 1 2,0 2-6,0-2-26,3 4-39,0-1-72,11-3-326,-1 10 0,4 0 0,5 5 0</inkml:trace>
  <inkml:trace contextRef="#ctx0" brushRef="#br0" timeOffset="448339.0022">29962 15390 2010,'0'-6'-65,"0"2"4,0 2 3,0 0 2,3 9 4,4 10 6,1 8 11,3 8 17,1 11 10,0 11 61,0 11 36,1 6 10,-2 11 7,-2 6 12,0 7 8,-3 7 6,-1 4-3,-5 1-6,0 5-2,0-4-8,0-4-10,0-5-10,0 0-7,0-4-11,0-4-8,0-7-10,0-4-8,0-9-9,0-12-10,0-7-9,0-12-39,0-7-101,1-16-97,-1-16-401,2 0 0,-4-13 0,1-11 0</inkml:trace>
  <inkml:trace contextRef="#ctx0" brushRef="#br0" timeOffset="448794.2377">29118 16768 1967,'0'-3'-1,"2"0"4,6-1 4,8 0 8,12 0 15,15-1 18,22-3 19,17-1 16,22-3 14,16-2 25,23-3 18,16-3 11,16 0 10,13 4 1,6-2-9,2 2-18,1 2-17,-12 2-14,-9-1-15,-15 4-21,-19-1-24,-29 0-32,-26 3-84,-27 0-157,-28 2-59,-13 0-349,-14 5 0,-5-4 0,-2 8 0</inkml:trace>
  <inkml:trace contextRef="#ctx0" brushRef="#br0" timeOffset="454687.9444">32257 9679 647,'0'0'25,"0"0"-2,0 0 0,0 0 1,0 0 1,0 0 12,0 0 21,0 0 14,0 0 5,0 0-22,0 0 11,0 0 11,0 3 18,0 0 17,3 1 16,0 0 4,6 0-7,5 0-6,2-3 4,7-1 9,4 4 3,0-4-7,6 0-7,3 0-8,5 0-4,12 0-2,7 0-6,6-4 2,11-1-4,-3-2-5,1-1-10,-9-2-4,-8 1-6,-8 2-11,-9 2-13,-7 4-15,-3 1-5,-4 0-10,1 0-3,2 0-7,2 0-1,1 0-3,3 0 0,-4 0-1,-1 0 2,-4 0-1,-4 0-1,-3 0-2,-7 0-3,-1 0 1,0 0-1,-1 0 0,-1 0 0,10 0-2,2 0 2,1 0 0,3 0 1,1 0 1,-2 0 1,1 0 1,-6 0-2,2 0-1,-4 0 0,-3 0-1,-1 0-2,-5 0-8,-3 0 0,-6 0 0,0 0-6,0 0-24,0 0-48,0 0-54,0-1-104,13-5-402,-16 2 0,-1 1 0,-2-6 0</inkml:trace>
  <inkml:trace contextRef="#ctx0" brushRef="#br0" timeOffset="455672.1827">33398 9454 536,'0'-3'60,"0"-1"35,-3 0 29,3 4 19,0-3 19,0 3 8,0 3 4,0-6 1,0 3 5,0 0-33,0 0-19,0 0-31,0 0-27,0 0-8,0 0-9,3 3-1,3-3 10,6 7 12,8-2 3,8 4 4,11 1 1,2 2 2,1-1-2,5 3-6,-4-2-10,-2 2-8,-8-2-14,-6-4-12,-6 3-8,-6-5-9,-9-2-2,-4 1 2,1-3 6,-6-1 2,3 1 7,0-2 5,3 0 5,-3 0 4,0 0 1,0 0 2,0 0-3,-3 1-2,1 2-4,-5 2-4,-3 4-5,-4 2-3,-4 4-3,-2 4 7,-7 5 8,-5 8 6,-4 0 9,-1 3 7,2-1 4,-1 2 1,7-4 7,4-2 2,2 0 1,5-5-8,6-3-9,2-4-5,3-1-8,3-7-10,1-5-6,1 0-1,2 0-1,0-5-2,0 0 0,0 3 1,0-2 1,0-1-1,0-1 0,0 2 3,0-2 3,0 2-3,0-1-3,0 0-1,0 0 2,0 0-4,0 0-2,0 0 3,0 0-2,0 0-4,0 0-3,0 0 0,0 0-2,0 0-1,0 0-6,0 0 0,0 0 1,0 0-2,0 0-2,0 0 1,0 0-1,0 0-2,0 0-4,0 0-13,0 0-13,0 0-52,0 0-71,0-2-69,0-3-119,6-9-546,-9 2 0,0-8 0</inkml:trace>
  <inkml:trace contextRef="#ctx0" brushRef="#br0" timeOffset="457101.07">33121 9668 317,'0'-3'72,"0"2"25,0 0 11,0-1 24,3 2 18,-1 2 3,-1-5 6,2 1 11,3-3 16,-3 1-34,-2-2-20,4-2-19,-2-3-12,0-3-17,0-1-20,0-2-2,-3 0-12,0-5-18,0-2-20,0-2-13,0 4-10,-9-6-32,-7 0 21,-4-6 18,-12 1 19,-1-4 18,1 3 16,4 3 14,2 2 8,4 2 3,-1 3 3,2 2 30,0 3-18,-3 3-15,-1 3-11,0 3-12,0 3-6,-1 3-5,-2 1 3,-4 3 3,2-3 9,0 3 4,1-2 6,1 1-1,2-2 0,-1-3-1,6 2 0,0 0-4,0-2-4,4 3-2,-1 1-10,-1 0-9,2 0-4,-1 2-6,-2-2-1,1-1-3,-2 2 0,0-4 1,-2 5 5,4-3-2,-1 1 1,5 2 0,3 0 1,3 0-4,1 0-9,2-1 2,2 1-4,-1 0-2,1 0-5,1 0-1,-3 0 1,3 0 2,-3 0-3,-2 0 1,1 0 2,1 0-2,1 0 0,1 0 3,-2 0 1,-2 0-3,-1 0-2,3 0-1,3 0 1,0 0-4,1 0-2,2 0 0,0 0-1,0 0-7,0 0-1,0 0 2,0 0 0,0 0-2,0 0-2,0 0 4,0 0 2,-1 0 0,-1 0 4,-2 0 1,1 0 2,2 0-1,-1 0 3,1 0 3,1 1 1,1-1 1,-2 0 4,1 0-4,0 0-4,0 0-2,0 0-8,0 0-9,0 0-16,0 0-19,0 0-50,0 0-80,0 0-119,1-3-400,-4 3 0,-3 2 0</inkml:trace>
  <inkml:trace contextRef="#ctx0" brushRef="#br0" timeOffset="499533.0338">28954 4700 448,'0'-5'77,"3"1"22,-3-4 11,0 2 12,0 0 15,0 3 5,0-2 10,0 1 13,0 4 6,0-4-53,0 4-23,0 0-22,0 0-6,0 0-3,0 0-14,0 0-6,0 0-9,0 0-12,0 0-1,0 2 2,3 2 3,-3 3 5,3 7 0,0 1-3,0 5 5,0 3 2,-1 3 2,0 3 1,0 4-2,-1 1-3,3 3-3,-3 2-3,2 1-7,3-1 0,-3 3-7,0 1-1,0-4-2,-1 1 0,1 2-2,-2-3-1,-1 3 5,2-1 1,-2-1 3,0 0-2,0 0 5,0-3-1,0-1-1,0-3-1,0 1 1,1-5 1,1 1-4,-1-4-1,2 0 2,-1 0 4,1-1-4,-2 1 11,2 0 9,-1 0 7,-2 0 3,3-3 6,-1 3 1,2 0-3,-1-3-2,0 0-1,0 2-4,0-4-7,0 5-6,-3 2-7,0 1-5,0 9-2,3 2 1,-3 6-3,0 1 1,0 4 1,3 1 1,0 0 0,0 1-4,1-4 4,-1 1 1,-3-1 0,3-2 0,-1 0 2,-1-1 3,-1 1 1,2 3 2,-4 1 0,1 3-1,-1-4-3,1-4 0,-1-7 3,2-10 4,0-11 5,0-9-2,0-7-6,2-2-9,1-2-14,-2-4-27,2 0-48,-1-2-99,-2-10-152,-2-2-378,-2-3 0,-4-3 0,-5-8 0</inkml:trace>
  <inkml:trace contextRef="#ctx0" brushRef="#br0" timeOffset="500518.5705">28030 5620 658,'-3'-3'41,"-4"-1"18,-1 1 15,2 2 10,0-2 12,3 3 9,3 0 18,-3 0 17,3 0 12,0 0-26,0 0 7,0 0-2,6 0 0,4 0-1,7 0-2,10 0-3,11 0-11,7 0-12,6 0-8,5-3-6,6-2-12,4-1-12,6 0-5,12 0 1,5 1-3,4 4-6,-3 1-4,-4 0-4,-6 0-3,0 0 0,-2 0-1,0-3-4,2 3-6,-2-2-9,-1 2-6,-5-2 0,-2 2 2,-1 0 0,-5 0-2,4-1 1,-3-3-2,3 1 5,-8 1-2,-6-1 0,-9-1 0,-10 4-1,-7 0-3,-11 0 0,-2 0 1,-4 0-1,3 0 2,0 0-6,10 0 0,5 0-1,5-1 0,3 1-1,-4-1-3,-6 1-10,-8-2-23,-10 2-29,-6 0-35,-3-1-116,-9-10-465,-9 5 0,-12-6 0,-17-6 0</inkml:trace>
  <inkml:trace contextRef="#ctx0" brushRef="#br0" timeOffset="501362.6751">28909 4631 944,'2'-1'96,"-1"-1"-1,2-1 4,-3 3 9,0 0 8,-4 6 17,-1 8 10,-1 4 8,-5 10 4,-2 6-71,-1 2-6,-2 0 26,-1-1 15,-1-7 10,4-4 3,0-8-1,6-6 9,2-4 8,1-6 3,4-3-5,1-3-11,0-11-24,6-8-20,6-12-18,7-6-13,7-5-17,3 2-17,-2 0-17,-6 7-9,-2 10-6,-8 8-2,-2 10 0,3 7-1,-1 4 1,2 4 1,2 6 4,0 2-3,2 1 3,-1 6 2,4-2 6,3-2 0,5 2-1,2-2-4,-3-2-33,2-3-28,-8-1-26,-6-4-62,-3-2-135,-6-18-374,-2 10 0,3 1 0,-3-7 0</inkml:trace>
  <inkml:trace contextRef="#ctx0" brushRef="#br0" timeOffset="502031.962">29324 3984 1260,'0'0'58,"0"0"12,-1 0 17,-1 11 24,1 7 16,1 15 10,-2 12 6,2 12 4,0 6 3,0 3-41,0-4-11,-3-8-1,3-9 4,0-13 8,0-10 45,-3-9 9,3-9-4,-4-4-2,1-14-2,1-8-5,1-12-2,1-16-10,3-11-21,4-9-30,-1 4-59,-1 4-20,-1 16 0,-1 12-10,-1 14-10,-1 7 3,1 9 0,1 4 0,1 8 2,8 5-3,1 3 0,4 5 0,4 1-2,-1-1 12,3-5 10,-5-3 8,-2-7 8,1-2 3,-5-8 1,4-7 1,-5-9 1,0-9 0,-4-10 1,-4-11-3,-3-5-4,0-4-9,0 2-6,0 9-8,0 9-22,0 14-26,0 15-54,0 10-158,0 1-561,0 23 0,0 7 0,3 2 0</inkml:trace>
  <inkml:trace contextRef="#ctx0" brushRef="#br0" timeOffset="503742.2214">32593 7750 1134,'0'6'88,"0"8"25,0 9 4,0 8 5,0 5 1,0 4 3,0 0 0,0-6-1,0-5 3,0-8-60,0-5-27,0-7-12,-2-2 43,2-2 34,0-5 6,0 3 4,-3-9 5,3-5 5,3-9-2,-3-7 3,0-13 1,0-9-2,0-6-37,0-1-28,0 5 5,0 8 11,0 11 8,0 11-4,0 6-4,0 4-7,0 7-7,0 1-7,2 3-7,4 0-6,4 5-6,5 3-9,5 5-8,7 2 16,5 7 5,7 3 6,0 0 7,0 3-3,-7-5-5,-10-4-2,-10-6-2,-4-5 12,-7-4 29,-1-3 10,0-1-1,2-5 1,-2-9-2,0-8 2,0-12 1,0-7 0,0-7-6,0 6-14,0 2-33,0 7-23,-3 5 1,-2 5-1,-1 3 3,0 2-4,-3 3 3,3 0 0,2-1-1,1 0-5,3 2-1,0 0-5,0 4-1,0 3-6,0 5-4,0 2-1,0-2-4,0 1 0,0 1-1,0 0 3,0 0-2,0-2 2,0 2 0,-2 0 2,1 0 2,1 0-2,-2 0 0,2 0-2,0 0 3,-3 0-2,3 0-1,-1 0 0,-1 0-3,2 0-1,0 2 2,0-2 3,0 1-6,0-1-8,0 2-24,0-1-60,0 2-78,0-2-121,9 2-243,-7-1-377,-1 2 0,-5-4 0,-19 0 0</inkml:trace>
  <inkml:trace contextRef="#ctx0" brushRef="#br0" timeOffset="505081.3875">32364 8838 1061,'3'-5'113,"3"-2"35,-3 2 25,3-2 9,-5 2 4,1 3 5,-2 1 10,2-1 22,-2 2 23,0 0-76,0 0-20,0 0-30,0 0-24,0 0-10,0 0 2,0 0-1,-4 0-4,-2 7-20,-4 1-16,-4 5-1,-2 5-4,-4 4 2,-1-1 4,-1 1 5,3-5-4,3-2-3,7-1-3,3-5 2,3-5 5,3 0 4,0-3 2,3 1 1,-6-2-3,3 0-1,-1 0 3,1 0 0,-2 0 0,2 0-5,0 0-8,0 0-4,0 0-2,0 0 5,0 0 10,0 0 10,0 0 8,0 0 3,0 0 1,0 0 3,0 0-1,0 0-8,0 0-8,0 0-12,0 0-11,0 0-14,0 0-10,3 0-2,0 0-5,3 0-6,0 3-2,3 3 4,1 0 3,1 9-2,-3 6 2,4 6-2,-6 2 0,-2 3-5,-2-1 3,1-4 1,-2-2-1,-1-8-1,2-2-1,-1-6 8,-1-4 4,0-3 5,2-1 5,-2-1-1,0-3 0,0 3 1,2-5-5,-2 5-33,0-2-81,1 2-163,14-7-811,-15 4 0,3 1 0</inkml:trace>
  <inkml:trace contextRef="#ctx0" brushRef="#br0" timeOffset="515622.0505">28370 13012 1340,'0'-3'168,"0"1"37,0-1 15,0-1 7,0 4-1,0 0 10,0 0 13,0 2 11,0 7 9,0 6-108,0 10-48,3 11-38,-1 6-15,-1 5-5,1 0 3,-1-4-7,-1-7-9,0-8 14,0-7 36,0-10 14,0-6-6,0-8-2,0-11-7,2-10-17,-2-14-11,1-13-4,8-11-4,2-5-16,-1 5-39,1 12-20,1 12 5,-5 17 4,1 13 11,5 9 15,3 11 10,5 8 5,4 3-2,1 8-6,5 4-13,-5 1 5,-2 0-6,-3 2-4,-9-5-6,-9-1 4,-3-4 7,-12 1 1,-9-5 3,-15-1-4,-12 2-5,-15-4-36,-5-1-43,3-8-42,11-2-60,18-6-93,21-7-115,25-9-404,1 4 0,11-4 0,12-2 0</inkml:trace>
  <inkml:trace contextRef="#ctx0" brushRef="#br0" timeOffset="515833.6141">28704 13111 2153,'0'-2'97,"0"2"20,3 5 11,-3 7 2,6 12 0,-3 9-6,3 7-27,-1 0-48,4-3-106,-5-16-536,4 1 0,0-10 0,8-8 0</inkml:trace>
  <inkml:trace contextRef="#ctx0" brushRef="#br0" timeOffset="516200.3727">28999 13046 2243,'-15'0'70,"-1"4"5,-1 4 2,-4 4 2,13 1 1,5 8 3,6-4 3,8 5 3,10-4 0,3-4-52,5 0-16,1 0-4,-3-4-2,-3 6-2,-8-2 1,-3-1 5,-10 4 13,0 0 11,-9-2 8,-5 1 1,-2 1 2,-7 0 2,-6-4 0,1-3 2,-1-6-12,8-2-48,0-8-85,12-7-142,1-11-418,10 9 0,10-9 0,15 5 0</inkml:trace>
  <inkml:trace contextRef="#ctx0" brushRef="#br0" timeOffset="517242.353">30421 12768 1504,'-3'-2'143,"0"1"2,0-1 5,-1 2 10,-4 5 13,7 10 18,-2 11 10,3 12 2,0 13 3,3 5-126,-3 4-16,0-4-2,1-10-5,4-10-9,-4-9 0,1-10 17,-2-8 5,1-5 1,-1-4-1,0-6 0,0-9-6,0-6 1,3-3-3,3-6 6,3 4-7,9 4-35,3 7-10,2 6-4,3 7-1,-2 3-1,-2 5 0,-4 6-17,-3 3 0,-10 4-5,-4 3-6,-7 1 3,-13-1 4,-10 2 8,-7 1-1,-8-1 2,-1-2 8,9-5 19,8-5-1,10-9-22,10-6-24,5-9-70,8-5-171,-1-11-494,9 3 0,4-1 0,6 1 0</inkml:trace>
  <inkml:trace contextRef="#ctx0" brushRef="#br0" timeOffset="518193.9098">31642 12730 1716,'0'-1'160,"1"-2"17,-1 1 8,-1 0 8,-5-3 10,-5 2 10,-4 3 11,-6-2 7,-8 4 8,-4 7-118,-1 5-38,1 7 8,3 10 9,4 7-4,6 2-3,7 3 8,7 1-5,4 2-2,4-5 4,8 0 6,2-7 4,5-5-19,6-8-14,5-8 0,2-4-6,5-6-18,-2-3-5,3-2-11,-3-4-22,-6 2-24,-9 0-27,-4-4-22,-8 7-21,-5 0-43,-1 0-86,0-1-130,26-9-523,-23 6 0,-2-8 0</inkml:trace>
  <inkml:trace contextRef="#ctx0" brushRef="#br0" timeOffset="518674.9259">32376 12801 2356,'-18'0'47,"-3"5"6,-6 1 1,1 3 8,8 5 5,9 5 3,7 0 5,2-1 6,2 0 4,7-2-27,5 3 1,4-5-4,7-1 0,1-2-6,1 0-4,-1-4-3,-2 2-7,-2-2-9,-6-1-6,-5 2-14,-6 3-10,-2 2 2,-5 3-1,-5 0 1,-11 2-1,-9 1-15,-11 3-47,-7-3-59,-3-4-44,10-10-60,19-8-328,5-3 0,11-12 0,12-11 0</inkml:trace>
  <inkml:trace contextRef="#ctx0" brushRef="#br0" timeOffset="518876.4992">32459 12780 2142,'-8'12'89,"-4"9"11,-9 12 5,-9 10 2,-2 5-1,-4 3 0,3 1-11,6-5-27,8-8-85,11-8-224,5-9-291,8-10 0,8-7 0</inkml:trace>
  <inkml:trace contextRef="#ctx0" brushRef="#br0" timeOffset="519435.9299">32790 12787 2115,'0'-1'62,"0"1"31,0 5 17,0 5 20,0 16 7,0 8 2,0 10 1,0 5 1,0 5 2,0-4-33,0-7-27,0-6-30,-2-8-13,2-10 16,-1-5 0,1-9-1,3-10-3,0-14 1,7-12-3,4-18-2,4-18 1,0-9 2,0-3-1,-4 12 0,-5 10 6,-6 21-8,-2 14 2,1 13 0,2 8 4,4 8 0,8 8 2,8 10 11,11 7 2,7 11-30,9 7-6,8 4 9,-6-1 0,-4-2-1,-11-6-3,-14-10-1,-9-9 7,-11-3 4,-4-10 0,-7 0 5,-5-5-2,-18 3-2,-11-1-1,-21 1-4,-12-1-53,-8 5-117,1-1-214,-3-1-610,11 1 0,10-5 0,10-4 0</inkml:trace>
  <inkml:trace contextRef="#ctx0" brushRef="#br0" timeOffset="520046.0858">29246 14166 2822,'0'0'83,"0"0"24,4 0 19,2 2 9,1-2 8,3 0 8,8 0 4,6 0 3,-1 2 0,10-2-85,6 0-33,2 0-59,2-4-79,-4 0-106,-10-3-104,-8-2-77,-15-5-242,-3 7 0,-9 4 0,-1 1 0</inkml:trace>
  <inkml:trace contextRef="#ctx0" brushRef="#br0" timeOffset="520280.469">29296 14355 1589,'0'9'214,"-2"-1"36,2-1 21,-1 3 17,10-8 5,4-2 2,9 0-4,9 0-4,11 0-9,3 0-188,3 0-169,5-7-252,-11-1-416,-6 3 0,-10-7 0,-10 3 0</inkml:trace>
  <inkml:trace contextRef="#ctx0" brushRef="#br0" timeOffset="521128.2833">30827 13900 1758,'0'0'88,"0"0"30,-5 0 27,0 0 22,-4 2 18,-7 4 14,0 0 12,-6 5 22,-2 2 9,-6 7-63,1 2-8,-5 7-19,0 3-19,6 6-18,4 3-7,4 5-2,8 2 3,9-3-18,3 1-7,6-3 0,6-5 1,5-6-5,5-7-4,8-9-3,5-5-7,5-5-12,-3-6-14,-1-4-3,-6-2 0,-6-6-9,-9-1-9,-3-3-6,-9-4-6,0-3-1,-6 0-1,-7-1-1,-4 2 3,-5 5 3,-6 5 4,-5 5 3,-3 5-3,0 3-2,-1 5 7,4 2-1,1-1-3,6 1-1,8 1 0,4-4-4,4 1-5,7-2-4,0-3-12,0 1-43,0-1-16,0-1-43,4 0-60,3 0-103,2 0-164,0-7-428,1 6 0,-2-1 0,4-3 0</inkml:trace>
  <inkml:trace contextRef="#ctx0" brushRef="#br0" timeOffset="521467.8897">31077 14118 3182,'-1'-3'89,"1"1"3,-2-1-2,2 2-3,0 0 9,3 1 15,2 2 13,10 6 5,8 4 1,8 8-75,14 3-11,11 4-1,1 2 2,9-4-4,-4-3-46,-14-1-60,-13-2-85,-13-5-112,22-9-513,-40 5 0,-5-8 0,4-4 0</inkml:trace>
  <inkml:trace contextRef="#ctx0" brushRef="#br0" timeOffset="521786.1084">31527 14047 1773,'-4'-1'175,"1"1"29,-6 1 21,-7 11 6,-6 8 3,-8 16 2,-9 11 0,-8 5 2,-2 4-2,2-1-147,4-5-26,12-10-29,10-5-20,11-10-8,4-7-18,4-7-39,2-6-68,2 0-131,4-10-462,1 5 0,4-4 0,2-4 0</inkml:trace>
  <inkml:trace contextRef="#ctx0" brushRef="#br0" timeOffset="523723.6297">32301 13880 359,'0'0'51,"0"-1"23,0 1 22,0-2 24,0 4 12,0-2 12,0 0 22,0-2 33,0 2 26,0 0-17,0 0-14,0 0-18,-3 0-19,-2 0-17,-2 2-7,-5-1 0,-2 2-7,-1-1-18,-3 3-14,-3 0-7,-1 0-1,-4 0-2,-1 2-2,3-2-4,1 0-3,1-1-7,5 1-9,4-3-14,0 1-12,6-2-8,-2 0-6,4-1-1,4 3-5,-1-1 0,4-2 0,-2 3-5,0-1-4,0 0 1,0 0-1,0 3 0,0-4 2,0 1 2,0-2 2,1 0-1,-1 0-1,0 2 3,0 1-1,0 2 4,0 0 1,0 4 4,0-1 5,-1 1 4,-1 4 3,-2-2 4,-4 1-1,-2 1 4,4 4 0,-2 0-4,2-3 4,4 0 3,0-4 8,4-2 6,5-2 5,5-3-3,4-3 6,10 0 1,4 0-2,3 0-1,-1 0-5,-1 2-4,-1 3-16,-10 0-15,3 8-8,-7 2-3,-8 3-6,-2 4-6,-3 3-2,-3 1 3,-5 4-1,-1-1 2,-10-3 9,-4-2 11,-9-2 14,-4-3 8,-6-2 3,-1-4 2,-3-5 3,0-3-1,4-4-2,4-4-5,8-4-12,6 3-26,7 0-79,13-1-76,-2 3-84,3 2-191,-3-6-473,3 6 0,6-1 0</inkml:trace>
  <inkml:trace contextRef="#ctx0" brushRef="#br0" timeOffset="525145.1342">32588 14014 211,'0'-2'44,"0"-2"22,0 0 36,0 1 35,0 3 29,3-1 12,-3 2 14,0-1 12,0-1 10,0 1-19,0 0-6,0 0-17,0 0-33,0 0-34,0 0-26,0 0-8,0 0-7,0 0-2,0 0-4,-3 1-6,3-1-8,-7 3-3,4 1 2,-2 0 11,2-2 16,-4 5 10,-1-3 4,2 3-4,-3-1 4,-2 3 4,1 1 12,1-3 15,0 6 19,-1 1 8,-1 4-3,0 6-1,-4 2-2,3 5-5,0 3 0,3-3 0,5 0-11,2-3-12,2-2-20,0-4-16,5-5-7,2-3-10,8-2-2,2-5-2,5-4-6,7-1-5,3-8-6,2-4-1,1-5-1,1-4-7,-3-10-3,-9 0 3,-3-3 7,-10-1 10,-4-2 6,-5 2 3,-7-1 6,-5 2 4,-2 1 14,-8 7 17,-8 1-3,-4 5-6,-3 2-11,-2 4-11,0 3-8,0 2-2,9 3-2,6 3-14,6 1-18,8-2-14,5 2-1,2 0-10,-1 0 2,2-1-2,-3 1 2,-4 0-4,4 0-2,-3 0 7,1 1 0,2 1 5,1-1 0,2 1 8,0-2-3,0 0 0,0 0-4,0 0-7,0 0-15,0 1-21,0-1-16,0 1-28,0 1-18,0-2-38,0 3-87,0-1-108,0 1-152,0-8-501,0 5 0,-4-3 0,-8-6 0</inkml:trace>
  <inkml:trace contextRef="#ctx0" brushRef="#br0" timeOffset="536527.8003">30782 14983 1812,'-1'0'97,"-2"0"29,1-4 20,-1 1 27,-3-4 27,2-3 26,1 3 15,0 0 8,0 1 3,1 4-70,1 1-19,1-2-32,0 3-11,4-3-20,8 0-22,11-3-24,12-3-12,14-2-5,7 2 4,1 1 5,-3 4-3,-10 4 1,-12 4-6,-13 6-7,-11 3-3,-8 6-1,-10 0 2,-12 10-1,-10 1-5,-7 2-7,-13 1-2,8-2 2,8 1-3,10-12 0,13-2-1,10-6 3,1-7-3,4-4 0,5-1-6,11-2 4,9-1 5,11 0 1,10 2 4,2 2 6,-4 6-4,-6 4-4,-10 3 1,-12 6 3,-8 2 11,-4 3-2,-9 4-3,-10 1-1,-4 1-2,-7 0-4,-7-1-2,-9-3 2,-2-5-4,-1-7-11,0-5-38,3-6-58,4-10-70,10-9-56,14-6-63,12-4-107,24-9-447,-1 6 0,14 0 0,13 2 0</inkml:trace>
  <inkml:trace contextRef="#ctx0" brushRef="#br0" timeOffset="537197.2584">31375 15090 1649,'0'0'157,"-4"1"27,-2 5 22,0 3 9,0 5 6,0 10 1,3 4 3,0 4 5,9-2 2,0 2-115,4-3-37,2-4-25,5-4-17,2-7-6,1-7-5,1-4-1,3-7-3,-5-6-8,-3-8-9,-10-7-4,-3-7-3,-12-8-2,-9-2-4,-3 2 1,-5 6-1,-1 8 2,8 12-1,6 8 3,10 3 9,0 5 1,12-1 4,9-1 6,4 0 4,5 0 5,7-1 3,2 1 1,-3 0 4,-6 0-1,-8 1-1,-6 2-2,-4 0 3,-6 8-2,-1 4-5,-1 4-3,-2 4-3,1 1-1,0 4-1,3 0 1,4-4 2,5 1 3,7-7-6,6-4 1,5-7-1,-3-4-4,0-6-2,-3-6-2,-5-7-7,-8-6-7,-8-9-14,-9-3-7,-13-4-2,-8 1-8,-3 8-15,-5 6-31,5 9-67,12 10-159,4-6-459,11 12 0,0 5 0,12-6 0</inkml:trace>
  <inkml:trace contextRef="#ctx0" brushRef="#br0" timeOffset="537426.715">31911 14958 1925,'0'0'117,"0"0"31,3 4 26,-3 7 22,3 7 14,1 11 3,1 13 3,0 2 0,-2 4 0,-3 0-103,0-6-36,1-7-94,4-10-184,1-14-519,6-3 0,0-6 0,7-11 0</inkml:trace>
  <inkml:trace contextRef="#ctx0" brushRef="#br0" timeOffset="538220.7248">32090 15068 2198,'-3'6'108,"-3"10"22,-3 5 15,-9 6 14,-1 3 5,-3 4-1,0 1 4,4-5 4,9-3 15,6-10-60,4-3-28,7-9-18,8-3-19,4-1-28,9-5-30,12-5-39,3-3-63,1-5-97,-6-4-107,-10-2-61,-15 4-9,-7-2-1,-7 2 30,-7 3 75,1 1 107,1 3 126,-1 4 105,3 0 96,0 5 108,3 2 71,0 2 19,0 9 13,6 4-20,-3 8-58,0 8-79,0 5-88,-1 0-44,-2-2-2,0-2-18,0-6-23,0-7-11,0-6-2,1-5-1,1-5-3,1-11 0,0-7 0,2-14-1,3-8 0,1-8 4,-1 4 30,1 5 3,-2 12-11,-2 13-1,1 8-2,3 3 0,0 2 3,3 3-2,4-4 2,-2 3-5,7-1-30,0-2-9,-6-2-5,0 2 8,-6 2 17,-7 5 14,-2 1 2,0 2 5,0 3 1,0 0 5,1-5 6,5-2-2,6-5 4,3-8-12,11-1-17,9-6-15,-4-1-9,-7 5-2,-6 5-6,-9 11-1,-12 14-16,-7 10-56,-1 9-130,7 7-306,-11 1-476,6-2 0,1-9 0,7-18 0</inkml:trace>
  <inkml:trace contextRef="#ctx0" brushRef="#br0" timeOffset="539663.7451">30483 6462 2019,'0'4'159,"0"-4"14,0 1 15,0 1 29,0-9 15,6 2 16,3-5 17,5 0 9,5-6 5,8 3-106,9-1-50,5 4-15,1 3-20,-3 2-49,-7 5-18,-7 6-18,-11 7-19,-8 2-6,-2 4-5,-6 6 3,-6-1 4,-6 0 8,-4-1 10,-7 0 23,-4-2 5,2-1 2,6-1 3,3-10 0,9-1 5,6-2-1,1-4 3,4-2 4,1 2 2,5 1-1,3-1 0,6 1-1,9 1 2,1 1-5,1 0-6,-1-2-4,-2 1-13,-4 3-15,-7 5-7,-3-3-1,-5 5-2,-3 1 4,-3-1 2,-3 1 10,-3 2 6,-5 0 4,-8-2 4,-10 0 5,-7 1-1,-6-2-8,0-2-28,1-8-66,8-1-110,14-1-235,5-4-479,10 2 0,8-1 0,8-4 0</inkml:trace>
  <inkml:trace contextRef="#ctx0" brushRef="#br0" timeOffset="540416.1379">31001 6500 2207,'-3'0'121,"-2"2"19,-1 3 28,-2 5 8,0 2 4,3 9 2,4 4 4,1 4 2,3-4 2,3 2-87,4-1-33,4-5-17,5-3-23,-1-4-9,2-7-2,2-6-6,-2-2-8,3-6-13,-4-7-6,-5-5-1,-8-8-1,-6-5-3,-9-4-2,-10-4 0,-3 2 5,-2 2 9,3 9 4,9 7 9,4 9 4,7 6 3,1 3 8,6 2 11,1 1 6,13 0 3,5 1-4,8 1-4,2 2 0,1-2 2,-4 1 2,-8-1-2,-4 4-10,-4 2-9,-10 0 1,-3 2 14,-3 6 14,-6 1 6,0 3 2,-2 2 2,3 2-1,2 1 4,1-3 3,5-2 4,4-6-4,3-2-12,2-6-15,9-6-10,1-3 1,2-7-2,-1-8-5,-4-2-9,-5-11-10,-8-6-12,-6-8-5,-12 1-4,-6 1-3,-11 4-1,-1 13-2,-3 11-21,3 9-82,6 11-130,12 2-207,3 3-335,7 3 0,6-5 0</inkml:trace>
  <inkml:trace contextRef="#ctx0" brushRef="#br0" timeOffset="540685.3901">31571 6300 1803,'0'-5'230,"0"1"-2,2 0 15,-2-1 35,0 11 14,0 10 8,0 9-1,0 12 8,0 7 0,0 3-188,1 0-41,-1-4-9,0-5-66,3-7-146,9-11-246,-8-6-415,9-8 0,3-8 0,2-9 0</inkml:trace>
  <inkml:trace contextRef="#ctx0" brushRef="#br0" timeOffset="540955.646">31752 6406 2901,'-4'0'84,"-2"5"21,-4 8 17,-7 6 5,-8 8 6,-4 7 0,2 3 2,3-3 4,9-2 5,9-10-43,6-3-26,9-7-16,8-5-15,5-3-5,8-4-7,7 3-10,6-9-51,-2 1-137,8-9-250,-17-1-340,-5-8 0,-12 2 0,-6-2 0</inkml:trace>
  <inkml:trace contextRef="#ctx0" brushRef="#br0" timeOffset="541540.4862">31890 6507 2304,'0'0'125,"0"0"40,0 0 17,1 6 6,4-1 3,1 9 4,0 5-3,3 7-7,-2-3-6,-3 4-111,-4-1-24,0-5-39,0-4-18,0-3-1,-2-6-1,2-4 1,-2-7 7,2-6 8,-1-11 7,2-9 13,1-5 23,3-3 30,1 2 26,0 6 4,6 8-1,1 7-3,2 9-3,5 5-7,2 8-24,1 6-28,-8 4-32,-2 2-32,-8 3-23,-2-2-5,-3-2 9,0-1 41,-3-4 61,3-8 52,0-3 37,0-5 60,0-8 62,0-10 1,3-8-4,12-12-2,9-5-15,11-1-49,7 6-78,-4 10-82,-10 16-28,-4 10-54,-12 10-64,-5 9-7,-4 11-4,1 4-6,-4 2 4,0 1 1,0-3-8,0-4-23,0 0-33,0-6-64,0-5-149,0-7-601,0-2 0,0-6 0,0-1 0</inkml:trace>
  <inkml:trace contextRef="#ctx0" brushRef="#br0" timeOffset="544971.4658">27670 4754 2021,'0'-4'154,"0"0"22,0-5 19,-4-2 12,0 0 6,-3 1 5,3 2-4,1 2 1,3 6 2,0 2-122,0 10-19,4 8-15,-1 13-16,4 16-7,-1 8-9,2 4 3,-5 2 6,-3-6 0,3-7 5,-3-11 0,0-10-4,2-11 23,-2-7 55,0-7-1,0-6 5,0-11-9,0-10-3,0-14-2,0-14-4,0-15-4,-5-10-4,-1-8-29,-4 1-57,1 10-4,1 13-3,-2 16 0,10 16-1,-3 17 1,3 7-1,0 7 0,7 1 0,1 3 1,10 1-2,8 3 1,8 3 4,11 3-1,-1 1 1,4 6-1,-3 5-1,-3 3-2,-7 1-4,-8 4-1,-9-1 1,-1-1 7,-8 2 5,-5 2 15,-2 3 11,-2-4 4,-2-1 8,2-4 26,-1-6 55,-2-5 76,-6-5 48,-5-4 7,-4-1-7,-3-3-14,-7 2-11,2-2-3,-3 2-7,2-1-26,-5 2-53,5 0-74,0-2-51,5-3-13,-4 2 0,4-4 0,-3-2 0,-2-2 0,-1-1 0,5-2 0,5-1 0,9 2 0,5-2 0,2 3 0,1-4 0,1 4 0,0-1 0,0 1 0,-2 0-29,4 0-90,-2 0-100,0 0-62,0 0-85,0 0-113,1 0-253,-1-36-461,3 32 0,-3-1 0,3 3 0</inkml:trace>
  <inkml:trace contextRef="#ctx0" brushRef="#br0" timeOffset="552061.7723">21039 6395 757,'0'-1'71,"0"1"34,0-2 23,0 2 25,0 0 18,0 0 5,0 0-2,0 0-1,0 0-3,0 0-44,0 0-23,0 0-25,0 0-14,3 0-11,3 0-9,9 0 6,9-1 16,9 1 8,8-4 5,6 3 1,2-6-3,7 5-7,-4-3-10,4 1-14,-5-1-6,-3-1-13,-6-2-18,-3 0-26,-6 2-46,-6-1-103,-2-1-134,-7 4-235,-3 0 0,-2 3 0,0 1 0</inkml:trace>
  <inkml:trace contextRef="#ctx0" brushRef="#br0" timeOffset="552363.4855">21991 6303 672,'0'0'71,"3"0"22,2 0 22,4 0 12,5 0 6,3 0 6,10 0 23,10 0 15,3 0 11,7 0-46,2-1-22,-5-1-22,-5-1-30,-5 1-43,-6-1-57,-1-4-99,-4-10-302,-2 12 0,-6-1 0,1 0 0</inkml:trace>
  <inkml:trace contextRef="#ctx0" brushRef="#br0" timeOffset="552663.9261">23124 6245 1172,'5'0'49,"2"0"8,7 0 23,4 0 20,6 0 13,6 0 8,9 0 2,6 0 3,-1-3-1,4 3-43,1-1-6,-5-3-8,0 4-24,-2-3-32,-4 1-44,-7-2-65,4-4-112,-9 4-193,-2-2 0,1 1 0</inkml:trace>
  <inkml:trace contextRef="#ctx0" brushRef="#br0" timeOffset="552942.0926">24131 6188 1691,'3'0'90,"0"0"2,5 0 2,4 0 2,1-3-1,11 0 1,6-1 1,5-3 0,8 2-2,0-2-92,-1 1-45,3 0-70,0-1-107,-6 5-215,0 0 0,-1 1 0,1-1 0</inkml:trace>
  <inkml:trace contextRef="#ctx0" brushRef="#br0" timeOffset="553177.4602">24975 6103 962,'0'0'183,"0"0"13,2 1 3,2-1 1,4-1 5,8 1 2,8-4 4,9 0 0,10-4 0,6-1-160,4 1-24,1 2-14,2 0-16,-4 5-34,-5-1-94,15 0-410,-20-1 0,-6 3 0</inkml:trace>
  <inkml:trace contextRef="#ctx0" brushRef="#br0" timeOffset="553437.7619">25916 5978 1982,'1'0'57,"2"0"5,3 0 5,2 0 3,7 0 0,7-3 2,6 1 0,6-2-1,2 1 0,7-2-53,6 1-59,5-4-72,1 2-79,12-5-261,-14 5 0,-4 0 0,-9 0 0</inkml:trace>
  <inkml:trace contextRef="#ctx0" brushRef="#br0" timeOffset="553659.2159">26710 5862 970,'0'0'13,"0"0"8,3 0 25,0 0 17,5 0 8,7 0 0,6 0 1,3-1 1,8-1-1,-2 0-12,7-3-13,1-2-85,-3-2-270,1 5 0,0-3 0,0 1 0</inkml:trace>
  <inkml:trace contextRef="#ctx0" brushRef="#br0" timeOffset="553864.6683">27279 5799 674,'6'-3'7,"6"3"16,3-2 33,0 1 30,3-2 10,-2 0 4,1 0 1,0-2-1,4 2-1,-3 0-4,2 0-26,-2 0-57,1-3-120,-10 4-174,1 1 0,0-1 0</inkml:trace>
  <inkml:trace contextRef="#ctx0" brushRef="#br0" timeOffset="554131.4532">27812 5738 773,'6'0'16,"4"0"13,4 0 20,5 0 21,4 0 7,0 0 5,2 0 1,2 0 1,-1 0-1,1 0-19,1 0-17,6-2-123,0-3-200,-4 8 0,5-1 0,-6 0 0</inkml:trace>
  <inkml:trace contextRef="#ctx0" brushRef="#br0" timeOffset="554425.7046">28297 5741 308,'6'-3'26,"2"3"21,0-2 23,3 0 19,-3 1 8,-3-2 2,1-3-1,3 3 4,-1-2 4,2 2-12,2 0-7,0 3-18,5-1-17,-1 1-18,1 0-7,5 0 0,1 0 1,0 0 1,1 0-5,3 0-5,3 0-2,-3-2-3,-1-1-5,-4-2-2,-4 1-3,-3-1-19,-1-4-79,-2 6-200,-2-2 0,0 2 0,1-3 0</inkml:trace>
  <inkml:trace contextRef="#ctx0" brushRef="#br0" timeOffset="554701.1073">28861 5609 464,'10'-3'23,"5"0"8,0 0 21,3 1 50,-9 0 33,1 2 20,0 0 12,-4-2 4,3 0 1,0-1-22,0 2-10,0-4-20,-3 2-56,2-2-120,1 1-98,-5 0-193,-1 3 0,-1-2 0,-2 4 0</inkml:trace>
  <inkml:trace contextRef="#ctx0" brushRef="#br0" timeOffset="566827.0258">22197 3031 1153,'0'-5'50,"0"-5"1,0-9 3,4-6 6,6-13 13,4-9 21,5-2 49,6-5 34,-2 2 30,-2 2-23,-6 6 24,-9 2 18,-3 5 16,0 2 18,-6 9-6,3 7-25,0 7-51,0 6-32,-6 5-27,3 5-23,-3 5-28,3 5-20,2 0-19,1 3-23,1-2-6,1-4 2,-1-2 6,-1-3 3,0-3 2,2-3 6,-2 0-1,0 0 1,6 0 0,-5 0 0,5-3-5,0 3 5,2-3-3,-5 0-6,1 0-12,-1 2-9,0 1 3,3 1 1,4 5-1,6 6 0,2 5 1,-1 5-1,-1 2 0,-2-2 0,-4-3 7,-5 0-1,-1-4-1,-4-4 2,0 0-3,0-1-6,0-2-14,0-2-21,-3-3-43,0-3-49,-1-5-47,-1-10-57,-1-7-5,2-7 1,0-10 14,-3-1 36,1 2 53,3 4 58,-3 5 78,1 6 75,4 4 73,-2 4 92,-1 3 23,4 4-2,-2 2-16,2 3-31,-3 3-35,3 3-38,-3 11-29,-6 13-25,-4 15-26,-6 13-33,-2 15-18,3 5 0,0-2 7,9-6 1,2-9-5,2-12 1,2-12-6,2-10 11,-2-9-3,0-8 2,-11-10-3,7-9-11,-3-16-6,4-15 1,3-12 0,14-12 1,4-5 0,12 1-12,3 4 4,6 7-2,-8 8 7,-6 9 4,-7 14 1,-7 9-3,-4 9 3,5 10-3,5 8-1,4 13 1,4 10-1,2 17-1,2 11-2,-6 5 2,-1 3 3,-4-3 1,-4-8 2,-7-6-11,-1-8-39,-3-7-47,0-6-99,0-11-79,0-14-485,0 0 0,-7-13 0,-8-14 0</inkml:trace>
  <inkml:trace contextRef="#ctx0" brushRef="#br0" timeOffset="567014.5789">22383 2757 1097,'-6'0'141,"-1"0"47,1 0 14,2 0-18,4 0 20,10 0 3,10 0 1,14 0-5,19 0-51,22-2-234,8-15-458,4 13 0,-7-4 0,-8-1 0</inkml:trace>
  <inkml:trace contextRef="#ctx0" brushRef="#br0" timeOffset="567483.5092">23532 2585 1218,'-14'0'68,"-6"3"16,-14 2 6,-9 7 14,-4 2 8,-4 9 6,6 0-1,9 4 4,10-2-1,11-4-53,11-4-2,4-3 0,11-3 1,9-7-6,16-2-9,12 0-1,11-2 0,1 1-6,-6 5-2,-16 4 2,-15 5-7,-16 4 2,-8 4 7,-14 3-2,-10 3 4,-9-2-1,-11-1 0,-8-4 3,3-4 6,2-5-5,11-8-42,11-5-135,29-12-494,-3-7 0,6-11 0,14-11 0</inkml:trace>
  <inkml:trace contextRef="#ctx0" brushRef="#br0" timeOffset="567730.2326">23618 2462 1676,'0'-4'106,"1"1"10,3 3 22,0 6 10,5 11 4,1 12 2,4 14-1,-7 9-4,-2 6-19,-3 2-134,-1-5-44,-2-9-51,1-11-87,7-18-108,2 2-164,3-13 0,12-12 0,1-13 0</inkml:trace>
  <inkml:trace contextRef="#ctx0" brushRef="#br0" timeOffset="568439.4681">23854 2602 1554,'0'-1'87,"-1"2"30,-6 8 17,-3 9 6,-4 6 4,-6 12 3,-4 6 4,2 2 7,6-6 5,2 0-50,8-14-25,5-2-24,4-7-8,4-8 0,8-4-1,6 1 1,9-4-5,2-7-8,4-7-5,-3 1-5,-6-3-3,-6 3-6,-10 2-5,-3 5-6,-4 1-3,0-1-4,3-2 2,-1-1 2,3-3 0,-2-6 0,-2-1-1,-4-5-5,-1-7-4,-5 1-3,-3-3-4,-3 7-4,-3 8-1,-4 10-3,2 9 1,1 13-1,4 14 0,7 7 1,3 9 0,2 6-6,5-4-11,4-7-4,4-6-51,10-9-3,6-15-3,5-2-1,8-14-20,4-10-41,0-12-24,-7-6-32,-10-14-4,-10-5 14,-12 0 80,-10 1 26,-9 3 32,0 8 61,1 6 42,1 8 71,-1 8 28,5 6 39,2 8 26,3 4-2,3 10-22,4 9-21,4 14-28,1 6-66,8 15-26,-3 1-36,-1 0-10,-4-6-20,-5-6-62,-4-4-55,-3-11-131,-3-17-249,-10 6 0,2-11 0</inkml:trace>
  <inkml:trace contextRef="#ctx0" brushRef="#br0" timeOffset="568602.5789">24157 2704 2154,'0'-2'53,"0"-1"24,0 1 23,6 1 12,10-1 1,10 2-2,14 0-4,13 0-13,9-2-80,42-6-601,-35 4 0,-1-6 0</inkml:trace>
  <inkml:trace contextRef="#ctx0" brushRef="#br0" timeOffset="569409.2879">25914 2686 1260,'0'2'12,"0"-1"6,0 2 17,0 1 12,0 0 7,3 2 5,3 1 2,5 1 2,1-1 2,3 0-7,6 0 4,-2-3-2,4-2-6,1-1-5,3-1-6,0 0-4,2 0-2,-4-1 0,-2 1-2,0 0-6,-1 0-4,-2 0-5,0 0-8,0 0-8,0 0 1,-5 0-5,1 0 0,-2 0-18,0 0-12,4-2-35,3-1-88,0-5-242,-1 4 0,0-1 0,-1 0 0</inkml:trace>
  <inkml:trace contextRef="#ctx0" brushRef="#br0" timeOffset="570186.5761">28564 2539 805,'0'-2'51,"0"2"4,0 0 9,0 0 6,0-1 2,0 1 4,0 0 3,0 0 11,0 0 8,0 0-26,0-1-8,0 1 0,0-2-5,0-1-2,0 0 2,0 2-1,0 0-4,0 0-8,0 1-9,0 0-12,0-3-14,0 1-20,3-2-51,5-3-119,1 6-184,-3-5 0,3 1 0,4-4 0</inkml:trace>
  <inkml:trace contextRef="#ctx0" brushRef="#br0" timeOffset="582223.9118">30903 7689 1923,'0'0'121,"0"-3"26,0-1 26,0-3 17,3-1 17,-3-1 19,0 1 15,0 3 5,0 0 0,0 1-88,0 3-38,0 1-26,0-2-24,0 5-14,-3 6-16,0 7-18,-5 11-14,-1 10-8,0 16 3,-1 0-1,-2 1 7,4-1 1,-1-8 0,6-13-3,-2-7 20,3-7 40,2-10 5,0-5 3,0-7-5,0-10-4,0-14-4,0-9-4,4-14 1,-1-5 0,3 5-21,0 7-35,2 7-7,-4 15 0,0 7 0,-2 5-4,0 5-2,-1 2 9,2 1 3,5 4 3,1 1 8,9 5 4,7-1 11,8 3 18,10-1 17,11-5 19,9-1 14,9-3 0,2 0-1,-3-3-2,-12 3-8,-16 0-10,-15 0-14,-14 0-20,-9 0-14,-5 0-10,1 0-6,-1 0-6,2 0-2,-2 0-8,1 0-25,-1 3-50,0-3-131,2 0-182,2-8-646,-4 5 0,2 2 0,-1-2 0</inkml:trace>
  <inkml:trace contextRef="#ctx0" brushRef="#br0" timeOffset="587603.5556">9188 718 1257,'0'0'125,"3"0"33,-3 2 10,0-4 17,0-1 26,0 3 7,0-5 8,0 0 2,0 2 1,0-1-75,0 1-48,0 2-33,0 0-12,0 1-18,0-2-29,0 2-10,3-2-6,-1 4 5,4 3 7,1 7 3,2 11 6,2 9 6,-1 12 8,1 14 7,-2 3 17,-2 9 21,2 2 7,-1 3 5,-2 3 0,0 8 12,0-1 5,1 8 5,2 2 6,1 3-1,1 1-11,0 1-7,-3 0 5,-2-4 5,-2-5 3,-1-6-4,0 0 0,2-8-2,-2 1-7,1 4-6,4 4 6,-2 5-11,1 5-11,2-2-15,2 1-12,-5-5-11,0-4 0,-2-3 12,-1-4 27,-1-1 24,0 2 6,-4-3 4,4 1 2,-2 5 6,-2-1 2,0 4 2,-2 2-15,-2-1-18,0-5-26,-5-3-25,4-8-15,-2-7 4,4-6-8,-2-4-6,4-5-4,-2-5-3,5-7-2,-1-3-37,1-9-64,0-6-41,0-5-43,0-8-162,0-9-167,0-23-715,0-5 0,-3-19 0,1-19 0</inkml:trace>
  <inkml:trace contextRef="#ctx0" brushRef="#br0" timeOffset="588765.7384">7161 2237 920,'-9'0'11,"-4"0"-2,-4 2-5,-1-2 0,3 0 2,1 3 14,1-1 22,1 1 26,6-2 28,0 2 10,4-2 16,2 1 9,0 0 8,-2-2 1,2 0-4,-1 3-15,1-3-20,-2 1-12,2-1-4,0 2 5,2-2 6,-2 0 11,0 0 0,0 0-3,0 0-5,0 0 2,1 0 7,3 3-10,5 1-26,7-2-20,7 4-20,10 0-14,3-4 0,11 3 10,7-5 15,6 1 8,11-2 2,10 1 5,6-5 9,13 5-5,5-2 2,2-2-3,6 1-1,4-2-7,2-4-11,10 1-4,11-4-10,3-2-12,5 1-7,-1-3 0,-2 2-2,-5 3 0,-5 1-2,-2 3 2,-2 5 1,-7-1-9,-8-4 0,-1 3 7,-4 1-2,-4-4 0,-4 2-1,-3 0-2,-7-2 0,1 0 0,-3 1 3,3 0 1,1 0 3,0 2-3,-4 0-1,-14 1 0,-12-2 1,-13 2 1,-13-1-1,-10 0-3,-8 4-3,0 0 0,-7-2-1,-2 2 0,-4 0-11,-5 0-42,1 0-113,2-5-216,-9 2-349,-8-1 0,-15-8 0,-20-3 0</inkml:trace>
  <inkml:trace contextRef="#ctx0" brushRef="#br0" timeOffset="589771.5176">9316 2112 254,'0'0'64,"0"0"49,-2 1 67,1 2 50,1 0 42,-2-1 28,-2 0 26,0-1 20,-2-1 13,1-3-19,-7-4-11,-3-1-37,-3-4-59,-10-5-43,-3 0-25,-12-9-12,-4-2-12,-11-7-17,-6-5-12,-11-8-11,-9-4-5,-11-6 5,-9-3 16,-4-7 8,-1-4-5,-2 2 2,0-6-3,-1 4 1,-7 2 16,2 7 8,-2-2-20,-2 6-17,6 2-8,4 2 17,2-2 10,1 6-1,13 4-1,6 4-6,9 3-13,12 11-9,11 4 8,11 1-8,9 8-12,15 3-34,7 3-54,8 3-72,5 5-70,2 1-57,0 1-62,0 0-174,9-3-794,-8 2 0,7 1 0</inkml:trace>
  <inkml:trace contextRef="#ctx0" brushRef="#br0" timeOffset="591326.9508">9811 2145 1077,'3'-1'105,"-1"-2"34,1-3 20,1-5 21,-4-1 18,0-2 24,0-3 14,0 0 24,0-1 12,3 1-66,-3-2-5,0 4-30,0 1-14,0-1-14,0 1 3,0-3-5,0 2-6,0 0-7,-3-1 1,-1-2-4,1 2-3,-5-1 9,-1-1 1,-1 2-6,1-1-18,-1 0-10,1 0-1,-1-2-12,1 4-6,-3-2-6,-3 0-7,-2 1-3,-2-2-3,-7 1 1,-3-2 0,-1-1 9,0 2 20,2 2 6,2 1 5,3 1-5,1 3-19,-1-1 0,1 3-6,-5 1-3,5 1 1,2 2-14,-1 5-31,4-3-8,-1 3-3,-4-2-10,-1 1 15,-4-2-7,-2 3 2,-3 0 3,2 0-4,2 0-3,1 0 2,4 0-3,3 0-7,1 0 7,-3 1 8,-2 1-3,5-1 3,-3 1-5,-2 1 1,1-1-1,0 2 1,-2-1 0,2 2-1,-1 3 1,2-1-7,1-3 0,-3 4-3,7-1 0,-1 0 3,3 1-7,3-2 1,3 0 0,3-1-3,3-4-6,3 4-22,-2-5-31,2 0-32,0 1-23,0-1-28,0 0 3,-4 2-3,-4 4-16,1-1-14,-3-1-31,-1 5-9,6-1-66,4-4-173,29-4-507,-14 1 0,11-2 0,19-9 0</inkml:trace>
  <inkml:trace contextRef="#ctx0" brushRef="#br0" timeOffset="591849.523">10095 1213 1114,'-1'0'136,"1"-1"38,-4 0 35,2-1 38,1-1 30,-2 3 22,1 0 6,2 0-4,-2 0 0,1 0-92,1 3-35,0 6-35,0 12-34,3 9-37,0 9-31,-1 9-24,-1 3-4,5-4-8,-5-4-19,4-5-63,-1-12-103,15-7-583,-12-6 0,-2-5 0</inkml:trace>
  <inkml:trace contextRef="#ctx0" brushRef="#br0" timeOffset="592765.705">10276 1261 1094,'0'0'175,"0"0"33,-4 0 24,2-2 19,1 1 19,-1 0 13,1-1 10,1 2 11,0-3 17,0 3-94,0 0-53,0 0-23,0-2-19,0 0-19,0 1-15,0 0-12,0-1-13,0 1-11,4-2-17,2 1-15,0-1-15,2 0-6,1-3-4,1 6 2,-5-5-4,1 2-5,0 3 3,-2 0 2,5-2-1,0 2-4,3 0 4,3 0-5,1-3-2,-3 6-8,-1-1-3,-4 1 2,-1 2-2,-7 1-4,3 0 4,-3-1 9,-3 2-2,3 0 4,-3 3 4,-1-2 7,1-2 2,0 2 2,1-4 4,2 1 1,-1-2 2,-1-3-3,0 3 0,-2 0 5,-1 0-2,-2 3-2,-1 3 2,2 1 0,-1 3-1,-3 3-1,-1 5-5,3 7 1,-2-3 0,4-5-5,-3 2-1,-1-2 6,-3-4-5,-2 3 4,-4 1 2,2-4 1,3-3 2,5 1 14,5-7 30,1-3 16,4-3-1,-1-1-10,2-1 5,5-2-6,6-2 0,11-1-4,6-3-2,9 3-33,1 1-81,1 1-52,-2 4-50,-6 0-61,2 1-134,8-4-566,-20 3 0,-6 0 0,-4 0 0</inkml:trace>
  <inkml:trace contextRef="#ctx0" brushRef="#br0" timeOffset="593495.1164">10714 1304 2206,'-6'0'77,"1"0"37,-5 4 25,1 4 12,0 3 10,2 6 4,3 3 5,4 4 5,4 1 3,3-4-36,3 1-43,7-4-34,3-4-21,4-10-10,3-2-8,0-2-4,1-9-3,1-4-2,-6-6-1,-7-5 7,-5-8 4,-7-1 6,-8 1 24,-4 1 16,-4 9 8,-4 4 4,-5 7 1,4 8-1,0 2 0,7 1-4,1 0 1,3 0-6,3 0-29,3 1-14,0 0-8,-3 1 0,3 0-2,0-2 4,-3 3-4,3-3 3,0 0 3,0 2 5,0-2 2,0 0 0,0 0 1,0 0-4,0 0 0,0 0-5,0 0 3,0 0-5,0 0-7,0 0-6,0 0-2,0 0-5,0 0-5,0 0-1,0 0-6,0 0-2,0 1-7,0-1-3,0 1-1,0 1-5,0-1-6,0-1-5,0 2-2,0-2-15,0 0-20,0 3-47,0-3-85,0 0-192,0-12-496,0 7 0,0-1 0,0-3 0</inkml:trace>
  <inkml:trace contextRef="#ctx0" brushRef="#br0" timeOffset="595041.7903">9253 1033 404,'0'-2'20,"0"-1"11,0 0 4,0-2 2,0 4 1,0-2 2,0 2 4,0 1 9,0-2 6,0 2-7,0 0 1,0 0 1,0 0 12,0 0 27,0 0 26,0 0 23,0 0 5,0 0-4,0 0 3,0 0 10,0 0 15,0 0 16,0 0 5,0 0-10,0 0-14,0 0-12,0 0 4,0 0 7,-3-3 4,-2 1-1,-2-1-13,-1-1-12,-3-1-16,4 2-10,0-2-12,-1 2-10,5-1-13,0 4-10,0-2-14,3 2-16,0 0-13,0 0-11,0 0-8,0 0-9,0 0-3,0-2-3,0 2 0,0 0-1,0 0 4,0-1 0,0 1 6,0 0-3,0 0 0,-3-2 3,3 2-2,0 0-4,0 0-13,0 0-38,0 0-39,0 0-40,0 0-83,6 0-220,-3 2-331,3-2 0,0 0 0</inkml:trace>
  <inkml:trace contextRef="#ctx0" brushRef="#br0" timeOffset="596287.0852">9445 1835 847,'0'0'103,"0"2"35,-1 0 44,1 1 36,0 2 29,0-4 25,0 1 22,0-2 13,0 0 15,0 0-62,0 0-20,0 0-24,0 0-33,0 0-26,0 0-21,0 0-19,0 0-16,0 0-11,0 0-13,1 0-6,6 0-11,6 0-13,2 0-10,9 0-8,5 0-9,1 0-6,-2 0-6,1 0-2,-2 0-2,-3 0 0,-6 0-1,2 0 2,-4 0-1,1 0-2,-2-2 1,1 1 0,-3-3 0,-3 1-3,-3 1 3,-3 1-6,-3-1 0,-1 2-3,0 0-1,0 0 0,0 0 0,0 0-2,0 0 2,0 0 1,0 0-3,0 0 4,0 2 1,0 1 3,0 5 2,-1 4 0,-1 8 2,-1 3 0,0 1-2,-2 5 3,0 0 0,-1-7-1,3 6-2,-2-1-1,2-5-1,0 0-2,1 0-3,2-6-4,0-3 0,0-1-15,0-4-10,0-1-20,0-6-26,0 1-44,0-1-92,3-5-190,-3-3-354,0 0 0,2-10 0</inkml:trace>
  <inkml:trace contextRef="#ctx0" brushRef="#br0" timeOffset="596975.748">9381 1857 1019,'0'0'64,"1"0"25,1 0 46,2 3 51,1-3 35,4 3 24,4-2 17,7 2 12,0-3 8,5 0-34,4-4-21,7 1-23,-2-2-44,4 0-50,-3-2-36,-5 3-24,-3 2-15,-12-1-12,-5 2-7,-4-1-6,-4 1-4,-1-1-4,1 2 0,-1 0 0,1 0-1,1-2 1,2 2-2,0 0 0,0 0-1,-1 0 1,-1 0 4,-1 2 10,-2 3 13,0 1 11,0 5 13,0 2 5,0 8 2,0 4 1,0 3 0,0 4 2,0 1-5,0-1-10,0-4-11,0-3-13,0-5-13,0-4-8,0-4 0,0-6-9,0-3-23,0-2-59,0-1-102,0-4-170,0-19-410,0 11 0,-3-2 0,-2-3 0</inkml:trace>
  <inkml:trace contextRef="#ctx0" brushRef="#br0" timeOffset="601125.3883">9215 1074 1184,'3'-1'98,"-3"-6"13,0 1 26,0 0 25,1 0 39,-1 2 23,0 2 3,0 0 13,-4 2 2,-6 0-65,-7 0-16,-13 4 2,-7 0-13,-7 4-7,-9 5-17,-9 3-13,-12 5 0,-13 7-9,-3 3-2,0 6-7,6 1-11,16 1-20,15 0-13,17-1-20,14-9-31,9-1-22,6-7-26,4-7-11,3-4-14,0 0-11,0-1-24,0-4-40,0-1-59,0-1-67,0 0-91,4-6-49,-4-11-126,5 13 0,-4-3 0,7-1 0</inkml:trace>
  <inkml:trace contextRef="#ctx0" brushRef="#br0" timeOffset="601631.3609">9280 956 1051,'-12'0'111,"-3"1"40,-9 2 28,-8 1 21,-3 2 19,-10 3 10,-1 3 8,-10 5 5,-6 8 2,-3 5-70,1 4-39,-5 6-38,3 3-32,5-2-35,10-3-61,6-4-110,18-12-187,0 2-244,9-12 0,1-7 0,7-8 0</inkml:trace>
  <inkml:trace contextRef="#ctx0" brushRef="#br0" timeOffset="602111.3886">8326 1048 1601,'0'-2'131,"0"2"3,-2 0 7,-1 2 23,-1 4 10,1 11 8,1 6 9,1 12 2,1 11 0,1 5-126,-1 4 2,-3 1 7,-2-3 4,0-9-15,2-4-6,-3-12-8,3-10-7,3-7 2,-3-4 4,12-6 1,2 0-5,9-1-12,9-1-25,7-4-61,4-1-106,3-9-144,-5-12-365,-5 9 0,-6-2 0,-6-3 0</inkml:trace>
  <inkml:trace contextRef="#ctx0" brushRef="#br0" timeOffset="602650.8303">8905 919 1843,'-1'-5'121,"-2"0"48,-3-2 27,3 0 1,3 4-2,0 1 3,0 1 11,12 2 8,9 3 7,13 1-86,19 2-31,9 0-47,1 4-25,-6 3 0,-15-1 4,-15 3 3,-12 2-3,-12 0 0,-1-2-4,-8 4-1,-3 0-1,0-3 0,0 1-3,-5-3-2,8-1-10,0-3-23,1-2-26,1 2-15,-15 4-4,-12 8 3,-15 3-4,-13 8-9,-12 7-54,1 5-62,3-2-86,12-5-102,13-13-257,17-2 0,11-13 0,6-9 0</inkml:trace>
  <inkml:trace contextRef="#ctx0" brushRef="#br0" timeOffset="603129.4486">8318 1015 2112,'0'0'96,"-1"0"23,-4 1 32,-4 8 24,-4 6 9,-1 13 7,-2 12 3,8 15 2,3 8-1,2 7-78,-1-4-14,3-4-20,-1-14-30,-2-7-25,2-11-15,1-9-3,1-5 5,9-10 0,10-3 0,10-3-4,8-5-23,11-2-72,5-9-125,3-10-545,-8 7 0,-4-5 0,-9-1 0</inkml:trace>
  <inkml:trace contextRef="#ctx0" brushRef="#br0" timeOffset="603569.7534">8762 875 2493,'0'-7'51,"0"1"6,5-1 6,8 1 6,8 3 7,17 3 5,15 2 8,8 1 3,4-1 1,0 5-49,-7-1-4,-5 5-7,-18 1-6,-11 2-3,-15 7-2,-5 6-3,-10 5-6,-4 4-1,-5 5-2,-1 4 1,-1-2 0,3-8 1,4-6-4,7-8-6,3-8-18,0-7-79,3-8-182,-3-21-335,0 19 0,0-7 0,-10-1 0</inkml:trace>
  <inkml:trace contextRef="#ctx0" brushRef="#br0" timeOffset="603987.4141">8303 1034 1077,'0'-1'11,"0"-1"56,0 2 28,-7 3 21,4 7 30,-6 9 24,-5 9 21,2 15 10,0 10 0,2 10 6,4 2-10,1-2-45,5-7-20,0-7-15,0-12-30,0-11-16,8-6-19,8-9-27,9-8-64,13-6-127,15-13-456,4-2 0,3-7 0</inkml:trace>
  <inkml:trace contextRef="#ctx0" brushRef="#br0" timeOffset="604427.5463">8792 918 2213,'6'-12'61,"13"-2"13,9-1 17,15-2 20,13 9 15,3 5 12,-3 9 4,-8 5 4,-10 5 2,-11 4-45,-8 2-15,-2-5-13,-7-2-15,4-2-22,-7-1-19,1-2-11,-5 2 0,-3 0 7,-8 6 7,-5 3 7,-10 3 3,-8 6 1,-9 5-2,-9-1-10,2 5-41,-1 0-115,23-7-600,-13 2 0,11-9 0,3-12 0</inkml:trace>
  <inkml:trace contextRef="#ctx0" brushRef="#br0" timeOffset="612969.9245">8074 776 558,'0'-7'43,"0"-3"33,0 2 39,0-1 32,0 6 20,0 1 20,4 2 13,6-2 13,7-2 15,13-2-12,7-1-12,5-2-29,1 1-40,-4-2-31,-6 3-22,-11 1-24,-8 4-12,-7 0-8,-5 2-8,-4 6-5,-2 3 1,-8 5 1,-5 3 2,-5 4 2,-5 2 2,3 1 5,4-2-1,4-2-5,8-4-9,5-7-2,0-2 2,6-1 9,6-4 1,7 3 1,6-2 1,11-1 0,3 2 1,-3 2 2,-6-2 0,-9 1-6,-9 2-3,-5 1-2,-4 2 2,-5 4 4,-9 1 4,-10 6 5,-8 1 5,-10-2 1,-3 1 0,6-2-1,6-6-1,9-6-21,12-2-38,6-3-52,6-7-108,16-7-227,-3-3-297,6-6 0,8-6 0,15-5 0</inkml:trace>
  <inkml:trace contextRef="#ctx0" brushRef="#br0" timeOffset="613325.7272">8570 773 1709,'-9'0'83,"-4"7"41,-2 3 19,0 3 9,5 4 15,5 6 17,4-6 16,7-4 11,7-2 4,6-3-57,3-5-12,7-3-34,-1-6-15,1-6-6,-7-3-14,-5-4-16,-2-8-11,-9 1-7,-5-1-2,-5-1-3,-8 5-9,-2 4-12,-5 3-5,-2 8-8,-2 4-17,7 5-42,2 2-73,8 6-134,3-6-479,3 11 0,3 1 0,8-8 0</inkml:trace>
  <inkml:trace contextRef="#ctx0" brushRef="#br0" timeOffset="615173.7325">9229 343 130,'0'-3'21,"0"-2"2,0 1 1,0 0 8,-2 0 13,2-1 14,0 2 11,0 1 10,-1 2 15,2-3 2,-1 3 19,0 0 14,-1 0 9,2 0 0,-1-1-8,-1 1-8,1 0-9,-2-3-6,2 3-13,0-3-18,-1 3-13,1-1-8,0 1 1,0 0 0,0-2-5,0 2-4,-2 0-6,0 0-2,2 0-4,-1 0-2,1 0-6,0 0-9,1 0-6,-1 0-2,0 0 8,0 0 12,0 0 12,0 0 6,0 0 0,0 0 1,0 0-1,0 0-1,0 0-3,0 0-6,0 0-10,0 0-10,0 0-8,0 0-4,0 0 2,0 0-1,0 2 1,0-2 2,0 1 0,0 2 1,0 0 1,0-3-1,0 1-1,0 2 0,0-1 0,0 3 1,0 2 4,0-2 0,0 1 3,0 1 1,0 0 0,0 0-1,0 0 1,0-1-1,0 3 2,0-1-2,2 1 3,-2 3 5,0 5 0,2 0 0,-2-1 3,0 4-1,0 1 5,0-3 10,0 7 7,0 1 4,0 0-3,0 1-3,0 3 0,0-5 1,0 2 0,0-5 0,0 2-6,0-1-8,0 1-10,1-2-5,2 4-2,-1-2-5,1 0-2,-2-2-5,1 0 0,-1-3 1,1 1-2,-2-3-1,0-3 2,1 0 2,-2-3-1,2-2 0,-1 0 0,0 0 3,0 2-3,0 1 2,0 0 1,0 5-1,0 2-1,0-2-2,-1-5-1,1 5 1,0-5 1,0 5-2,0-2 1,0 5-5,0 3-1,0 4 0,0 3 1,0 3-2,0 1 5,0 2-3,1-3 2,-1 2 0,2-4 0,2 1 1,1-1 4,-2 0 0,0 3-4,3-4 3,-2 3-4,1 4 0,1-3 0,0 4-2,-3 1-1,-3 2 0,6 7-5,-6 7-2,0 5 3,3 9 0,-3-1-2,0 0 0,0-3-1,0-9-7,2-7-22,-1-9-64,1-11-134,1-18-540,-1-2 0,0-13 0,-1-12 0</inkml:trace>
  <inkml:trace contextRef="#ctx0" brushRef="#br0" timeOffset="618651.2813">9308 360 889,'0'0'75,"0"0"7,0-1 14,0 1 18,0-2 13,0 1 15,0-3 24,-3 1 12,-2-1 10,0-1-58,-4 0-6,0 1-3,-3 2-5,0-1-14,0 3-9,-3 0-9,0-3-11,-5 3 1,1 0-2,-5 3 4,1-2 5,-1 0 4,0 2-1,1 0-2,3-2 0,1 2 0,0-1-8,-3 0-10,1 1-1,-4-1 2,-2 3-2,-5 0-3,2-1-1,-5 4-2,-2-2 1,2 0-3,-4 2 1,3 1 1,1 0 0,1 1-5,0 0-8,0 4 1,-1 0-3,5-2-3,0 3-1,0-1 3,0 2-7,0-2 1,-6 1 0,6 0-5,-2-1 5,2 1-3,0 1-1,0-3 3,0 6 1,-2-3-2,4 0 0,-1 2-5,3 0-3,-1 1 0,1 0-3,1 2-5,3 2 1,2-3-3,-1 3-2,3-3-2,3 0 1,-3 1 2,1-2 0,1 1-2,-1 2 3,0-1 0,1 3-1,-1-2 4,1 0-4,1 1 1,2 0 0,-1-1-6,1-1-1,0 1 3,1-1 3,-4 4-1,2-6 3,-1 6-1,1-2 3,5 0 0,-1 3 2,-1 0 2,5-3 2,-4 6-4,1-3 0,1 2 5,-2-2 0,4 0 2,-2 1 4,3 0-1,-1-3 0,3 0 6,-4 5 0,3 1 6,-4-2-4,2 3-4,-4 1-1,2 0-6,2-1-5,-3 2 2,3-3 0,1 6-2,4-2-5,-1 1-5,1 0 13,1 2-3,0-1 6,-2 5 15,1-3 7,1 3 6,0-2 1,0 0-3,1-3 6,-1 2 0,2-3-18,1 2 4,0-2-6,3 2-8,0-2-8,0 0-8,0-1-2,2 3 0,3-2-3,-3 2-6,1 4 5,1-2 18,-4-1-4,1 3-7,-1 0 4,2 0 5,2-4-7,-1 2-4,0-3 9,1 0 2,-1-1 2,5-2-18,-2-1 2,0 3-5,0-3 1,0 2-4,1 0 3,1-2 2,-2 2-9,2-1 3,2 1 0,1 0-5,-2 0 10,3-1 4,-2-1 3,3-1-2,-3 4-3,2-5 2,0 0 3,3-1 1,-3 0 0,5-3-4,-4 2-3,3-3-3,0 0 3,0-1-2,1-2-2,-3 2 0,1-2-1,1-3-7,-2 5 8,-1-4-2,1 3 3,0-1-1,4 0-11,0-1 10,6 3-2,0-3-1,1 1 0,6 1 3,-1 0-5,-1-3 8,-2 1-8,4 1 8,-5-3 8,1-1-6,4 2 4,0 1 3,0-1 1,1-2-3,1 1 2,-4-2-8,-2-2 5,0-1 2,-3 1-10,-5-1 1,-2-1-4,-1-2 0,-3 0-2,0 0 8,-1-1 0,5 0-7,-1-4 3,4 2-7,1-1 11,1-2-1,3-2 2,-1 0 3,0 1 1,0-2-10,0 3-1,-4-2 10,-1 0-2,-2-1-3,-1 0-3,-3 0-3,2-2 5,-2 0 0,-2 0-6,-4 0 5,-4 0 0,-3 0-6,-3 0-3,-1 0 8,-2 0-3,1 0 3,-1 0 4,0 0-2,0 0 12,0 0-1,0 0 12,0 0 13,0 0 0,0 0-5,0 0 14,0 0 0,0 0-8,0 0 1,0 0-8,0 0 0,0 0-13,0 0-8,0 0 0,0 0 0,0 0-13,0 0-1,0 0 1,0 0-2,0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0,5 0 0,-5 0 0,0 0-2,0 0-29,0 0-53,0 0-86,0 0-58,0 0-79,0 0-85,3 0-109,3-5-252,-3-2-391,-3-7 0,-3-12 0,-6-9 0</inkml:trace>
  <inkml:trace contextRef="#ctx0" brushRef="#br0" timeOffset="620334.9899">9354 413 330,'0'-6'20,"0"1"14,0-2 20,3 0 16,-6 4 22,6 2 14,-3 1 2,0 0-2,0 0 1,0 0-14,0 0-6,0 0-15,0-3-18,-3 0-14,0 3-23,1-1-15,-4-7-4,1 5-3,-2-2-13,0 1-25,-1-1-51,-8 0-15,-1 1-3,-6 1-1,1-2 0,-1 4-8,2-1-11,5 1 0,-7 4 0,-6 1 0</inkml:trace>
  <inkml:trace contextRef="#ctx0" brushRef="#br0" timeOffset="738302.7391">6575 16615 903,'0'0'77,"0"0"21,0 0 22,0 0 30,0 0 23,0 0 14,0 0 10,0 0 9,0 0 10,0 0-46,0 0-14,0 0-18,0 0-22,0 0-29,0 0-25,0 0-16,0 0-7,0 1-3,4 5 0,-1 3 1,0 7 4,4 10 6,5 12 14,-4 9 10,1 10 7,2 7 8,-1 4-2,-6 1-2,1-6-10,-2-5-8,-1-12-10,-1-10-10,-1-14-8,2-5 1,-1-8 2,-1-7-4,0-1-2,0 2-7,0-7-20,0 2-29,0-1-53,0-3-125,0-11-588,0 8 0,0-3 0,2-6 0</inkml:trace>
  <inkml:trace contextRef="#ctx0" brushRef="#br0" timeOffset="738639.8169">7205 16904 1982,'-12'-3'86,"-6"3"31,-5-1 17,-4 4 3,3 4 3,1 7 1,2 6-1,2 6 3,7 8 1,6-2-60,3 2-18,6 2-28,7-2-18,4 0-4,2-3-33,13-9-110,24-10-521,-12-2 0,5-7 0,2-9 0</inkml:trace>
  <inkml:trace contextRef="#ctx0" brushRef="#br0" timeOffset="739282.1337">7423 16978 1565,'0'3'116,"0"6"20,0 5 19,0 7 8,1 8 2,2 5 1,2 7 3,1-1 0,2 0 1,0-3-83,-2-6-29,-1-7 10,-2-9-8,-1-8-7,1-9 1,-3-9-4,3-12 0,0-8 0,0-10-1,4-3 0,1 0-1,1 6-36,4 11-7,-4 10-2,3 8-2,3 4 0,1 7-2,3 5 0,-3 7-3,-2 4 0,-5 6 1,0 5 8,-3 2-2,-1-1 7,-2-6 7,0-2 14,-3-6 54,1-8 10,1-3 4,4-13 4,3-8-5,3-15 1,4-6-1,10-5-6,0 0-8,-2 9-16,-2 10-56,-5 13-11,-5 5-4,-6 10-5,3 9-1,0 5-5,0 6 0,0 11-4,0 3-19,4 1-36,0 2-57,4-1-90,21-12-606,-21 3 0,-1-10 0,5-10 0</inkml:trace>
  <inkml:trace contextRef="#ctx0" brushRef="#br0" timeOffset="740139.065">9313 16791 1188,'6'17'128,"2"10"26,6 10 6,-1 15-2,0 7 3,-4 1 2,-4 1 0,-1-2-2,-2-10-5,1-6-97,-2-11-36,1-9-50,-2-9-56,0-8-100,0-10-293,-8-6 0,1-8 0,-11-11 0,1-8 2165,2 0-1833,7-4 59,2 10 56,8 7 33,-4 10 7,1 6 11,1 5 34,-2 1 69,5 1 109,7 1 36,6 0-68,11 1-61,5 4-52,4 0-30,0 4-2,-9 4-8,-10 0-10,-5 1-16,-9 4-8,-3-1-3,0 5-2,3-1 2,3-3 4,4 1 19,4-2 2,5-7 16,6-6 10,-1-1 7,1-8 0,1-6-2,-4-5-1,-5-5 1,-1-4-9,-10-4-19,-6-1-5,-9 3-15,-10-1-11,-8 5-21,-2 6-28,-4 8-92,14 6-213,-4 5-131</inkml:trace>
  <inkml:trace contextRef="#ctx0" brushRef="#br0" timeOffset="741277.5772">10706 16997 1767,'0'0'100,"0"0"33,0 2 39,0 7 12,0 5 2,0 9 1,2 6 2,-2 3 3,0-1-1,3 1-94,-3-3-4,0-3-32,0-4-40,0-5-9,0-5 2,0-7 0,0-4-3,0-7 0,0-13-2,0-11 2,0-10 9,0-9 33,3 3 27,-2 7 25,3 11-6,2 11 4,7 7 4,2 9-1,11-2 2,11 6-3,10-2-12,0 1-36,1-2-39,-6 5-34,-10-10-1,-11 2-11,-14-6-8,-5 0-11,-4-7-6,-10-2 1,-7-2 2,-4 3 5,-4 0 9,-2 6 9,4 5-1,10 5 10,1 5 4,5 7 13,6 9 4,0 5 3,2 10-4,8 2-3,-1 9-4,8-2-24,7-3-10,6-3-57,4-9-59,2-14-90,1-9-109,0-17-311,-10-6 0,-12-7 0,-4-2 2237,-8-8-1897,-11 2 102,5 5 73,5 6 39,-2 3 24,0 13 71,3 7 69,0 4 97,0 11 115,3 6 71,4 6-94,2 11-97,-1 4-65,1 4-9,-5 2-8,1-1-9,-2-3-1,0-7 7,-2-10 27,1-8 32,-4-10 2,2-7-2,0-9-3,2-14-3,-2-8-7,-2-18-9,1-15-13,1-9-11,-3-3-32,3 6-33,0 11 3,0 11-1,6 10 1,1 14 0,4 6 1,4 7 2,5 7 0,-1 3-1,-3 6-2,-3 8-4,-4 3-5,-8 8-2,-2 6 1,-8 0-2,-5 5 0,-7-4-50,-1-3-56,1-10-148,4-29-410,2 7 0</inkml:trace>
  <inkml:trace contextRef="#ctx0" brushRef="#br0" timeOffset="742152.7755">13289 16835 1524,'0'2'160,"0"2"14,0-2 19,-3 1 14,-8-3 14,-2 0 13,-8 0 8,-11 0 4,-4 1 3,-7 1-116,2 6-43,-3-3-15,5 4-19,9 1-13,12-4-14,8-1-12,6-2-2,4 0-1,0-3 1,0 0 3,0 2 1,2 2 2,3 2 0,0 2 1,0 6 1,1 3 0,-3 1-7,-2 2-3,-1 3 0,-3 0-5,-4 3 0,1-3-1,-3 1 0,3-5 1,3-4 0,3-3 5,1-1 8,7-5 3,5-1 9,6-2 1,9-2 5,8 1 1,-2-1-2,1 1-1,-2 1-2,-4 5-4,-8 0-8,-9 2-4,-3 4-10,-6 1 1,-3 5-2,-7 0-1,-6 5 2,-11 0 6,-7 0 5,-10 0-1,-2-4 4,0-5-2,0-9-1,8-7-21,4-3-46,11-11-76,6-6-89,17-10-202,11-1-370,13-4 0,11 1 0,10-4 0</inkml:trace>
  <inkml:trace contextRef="#ctx0" brushRef="#br0" timeOffset="742471.1153">13466 17050 2465,'-12'4'158,"3"9"17,-9 4 5,1 7 1,7 2 5,7 3 4,2-3 1,9-5 4,11-4 3,0-7-147,5-6-7,6-4-18,-1-9-4,-3-4-2,-4-8-1,-5-4-4,-11-8-5,-12 1-4,-11-5-8,-8 8-21,-5 3-38,-4 14-71,7 0-121,12 5-519,6 9 0,5 1 0,8-1 0</inkml:trace>
  <inkml:trace contextRef="#ctx0" brushRef="#br0" timeOffset="742725.5838">13809 16809 2043,'0'0'79,"0"5"33,0 4 32,0 8 18,0 7 4,0 13 1,0 6-1,0 9 0,-1 4-1,-2-4-62,-3-4-80,0-2-105,3-17-212,1-15-330,6-2 0,4-9 0</inkml:trace>
  <inkml:trace contextRef="#ctx0" brushRef="#br0" timeOffset="742994.8605">13951 16872 2334,'-4'9'111,"-3"8"18,-5 7 7,-6 12 0,0 3 0,-4 9 2,2-4-1,6-2 4,11-9-1,2-6-92,5-12-16,9-2-21,3-9-22,4-1-49,8-8-78,13-4-146,-7-11-343,3 5 0,-10-5 0,-6 0 0</inkml:trace>
  <inkml:trace contextRef="#ctx0" brushRef="#br0" timeOffset="743964.957">14071 16953 2061,'2'5'122,"-1"2"5,4 7 4,-1 3 0,1 3 1,4 9 1,0 0 1,-3 5 1,-2-5 0,-1 3-104,-3-3-17,4-7-2,-4-5 4,0-8-2,0-4 2,0-10 2,0-9 1,0-12 8,0-11 3,6-9 15,7-5 35,4 6 19,7 3 0,6 15 3,-2 8 1,-4 12-3,2 7-1,-2 9-9,-6 8-8,-3 6-23,0 3-64,-6 9-25,-4-3-5,-2-4-4,-2-5 12,-1-8 47,0-6 26,0-6 5,0-6 5,0-9 9,0-11 31,3-12 3,2-4 0,5-5 1,4 6-13,1 4-48,1 10-29,-2 10-3,-1 4-1,-3 7-1,-1 5-1,1 4 1,-1 5-1,0 2 9,1 6 9,-3 7 2,-1 3 0,-2 3 0,-4 0 1,0-1-1,3 1-1,-3-4 1,0-5-1,0 0-10,3-5-7,-3-6-5,0-2 2,0-3-3,0-3-6,0-1-1,0 0-1,0-3 0,0 1-6,0-1-7,0 0-13,0 0-5,0 0-3,0 1-1,0-1 2,0 2-7,0-2-6,0 0-1,0 0-2,0 0-14,0 0-5,0 3-4,0-3-13,0 0-8,0 0-7,0 0 6,0 0 2,0 0-3,0 0 2,0 0 14,0 0 13,0 0 12,0 0 16,0 0 5,0 0-19,0 0-31,0 0-38,0 0-61,4-3-106,-4-7-268,0 6 0,0 3 0</inkml:trace>
  <inkml:trace contextRef="#ctx0" brushRef="#br0" timeOffset="800885.4925">15943 4041 251,'0'-2'13,"0"2"2,0 0 15,2 0 21,-2-1 13,0 1 16,0 0 25,0 0 26,0 0 22,0 0 0,0 0 4,0 0-1,0 0-14,0 0-20,0 0 1,1 0-14,4 0-5,2 0-15,5 1-10,6-1-7,8 0 2,1 0 2,11 0 0,1 2 5,6-1-11,8 0 6,2 2-14,9-2-7,9 2-2,7-1-2,7 1-2,8-3 2,0 1 0,6-1-2,-4 0 0,1 0-4,0 0-4,1 0 0,-2 0-1,-6 0 2,-2 0-1,-9 0-1,-3 0-1,-6 0-2,-3 0-1,-3 0-3,3 0-4,-3 0-2,1 0-8,-1-1-5,-3-4-3,-7 1-2,-11-3-3,-13 0-1,-12 0-3,-8 3-10,-8 1-20,-1 1-49,-2-1-67,0 0-85,1-3-89,-1-7-257,0 6 0,0 3 0</inkml:trace>
  <inkml:trace contextRef="#ctx0" brushRef="#br0" timeOffset="801700.8542">18143 3756 717,'-10'0'52,"-1"0"23,4 0 8,-4 0 8,11 0 5,0 0-4,0 0 5,0 0 22,4 0 22,9 3-5,8 5-15,13-1-12,13 4-5,10 1 1,7 2 7,-4 2 14,-2-1 0,0 2-18,-4 1-19,-6 1-19,-3-2-9,-6 4-8,-6 0-1,-7-4-10,-7 3-9,-10-3 1,-4-2 3,-3-2 3,-2 0 3,-5-1-1,-1 0 0,-3 5-3,-11 4-1,-5 4 0,-4 5-1,-4 7-13,-5 5-6,-1 5-7,-7 3-1,-4 5-2,2-1-2,-3-5 2,5-2-1,1-7 1,6-5 1,3-4 4,4-6-1,5-4-1,3-4-1,7-4 1,7-3 4,6-4 4,-2-3 6,9-2 6,-3-1 9,0 0 2,0 0 3,0 0 1,0 0-1,0 0 1,-3 0-5,0 0-5,-1 0-8,-3 0-6,3 0-10,-1 0-6,1 0-3,1 0-2,-1 0 0,4 0-2,0 0 0,0 0 1,0 0-1,0 0-6,0 0-33,0-1-59,0-5-131,0-22-508,0 18 0,-5-4 0,0-14 0</inkml:trace>
  <inkml:trace contextRef="#ctx0" brushRef="#br0" timeOffset="835813.259">7021 11236 238,'0'-3'31,"0"-1"0,0 1-1,0-1-1,0 3-1,0 1 0,0 0 1,0-1 0,0 1 1,0 0-23,2 0-1,-2 0 12,0 0 18,3 0 14,1 0 16,-3 0 10,2 0 11,-1 0 7,-2 0 1,0 0-2,0 0-3,0 0-15,0 0-16,0 0-16,2 0-17,-2 0-19,0 0-41,3 0-23,0-2-56,3-2-132,1 4 0,2 0 0,-1 0 0</inkml:trace>
  <inkml:trace contextRef="#ctx0" brushRef="#br0" timeOffset="838630.2186">7212 11257 410,'0'-2'16,"2"-3"6,-2 2 5,0-1 12,0-1 20,0 0 14,0 3 5,0-3 1,0 1 1,3-1-11,0-1 5,6-1 7,-2 0 15,7 0 5,-5 3-9,0-2-12,0 2-2,-3 3 0,2 0-2,-2 1 1,5 0-6,2 0-9,0-2-9,-2 2 1,4 0 6,0 3 3,6 2 5,-2 1 0,4 2 3,1 5-2,-4-2 3,4 2-2,-5-5-6,2 0-18,0-5-10,2 2-7,1-5-5,0 0-1,-4 0-2,4-2-3,0 2-3,-3 0-1,-1 0 1,2 0 4,2 0 5,-1 0 2,1 0 6,6 0 2,2 0 2,1 2-1,4 0 4,5 2-2,6 3-4,1 0-3,3 2-11,4 0-3,-5-1-5,5 1-3,-4-1-1,3-5 2,0 0-4,0-2 2,-1-1-1,0-1-2,-3 1 12,-4 0 4,1 0 4,-3 0-2,0 0 0,-4 1 0,-3 2 0,-1 1-2,-3-1 1,-3 1 0,-4-2-8,-5 0-6,-1-2 7,-1 0 13,-3 0 9,-1 0 5,-4 0 2,0 0 2,-1 0-1,-2 0-1,3 0 0,-3 0 0,-2 0-6,1 0-15,1 0-5,-3 0-6,5 0-2,0 0-2,5-2 1,0 0 0,1-1 1,1-1-2,-2 2-3,-2 0 0,1-1-3,-3 3 0,-2-4 1,7 4 0,-4-3 0,4-1-2,-2 1-3,1 2 2,0 1-1,-1-1 0,0 1 1,3 0 0,-1 0-1,5 0 2,2 0 0,3 0 1,1 0 3,4-2-1,3 1 2,3-1 0,-1-4-2,7 1 0,0 4 3,2-5-4,2 4-2,5 2 2,-1-2-1,4 2-1,-1 0 0,-1 0 0,0 0 0,-5-3-1,-3 2-1,-6-2-5,-2 0-24,-11 0-43,-4-1-63,-4 0-128,-5 0-127,-7 2-244,-7 0 0,-3 4 0,-7 0 0</inkml:trace>
  <inkml:trace contextRef="#ctx0" brushRef="#br0" timeOffset="845247.8645">7571 11260 434,'0'0'58,"4"0"-2,-4 0-3,0 0 2,0 0 1,0 0-3,0 0 3,0 0 10,0 0 24,0 0-36,0 0 3,0 0 5,0 0 1,0 0-2,0 0 3,0 0 2,3 0-2,3 1-8,5-1-20,5 3-16,2-2-4,5-1 6,1 0 5,1-1 7,2 1 3,2 0 3,-3 0 3,1-3 2,-2 3-3,1 0 1,-2 0 0,0-1-7,-1 2-2,1-2-5,0 1-2,0 0 4,-3-3 2,3 3 6,-3 0 5,1 0 3,-3-2 6,2 0 7,-3-1 1,1 0 1,-2-1-2,1 4-6,0-3-4,4 3-10,-3 0-6,5 0-6,-3 0-8,0 3-6,3-3-4,0 0 2,0 3 0,1-3-2,-2 0 0,0 0 1,2 3 0,-5-2 1,0 6 0,2-4 1,2 2-1,0-2 1,3 1-3,4-4 4,3 0 4,-1 0 6,0 0 4,-3 0 0,-1 0 1,-5 0-2,-1 0 1,1 0-2,-2 0-2,2 0 0,1 0-6,2 0-8,0 0-4,0 0 0,0 0-2,0 0 0,-3 0 0,-4 0 0,2 0 2,-1 3-1,-1-3-1,1 0 4,6 0-1,0 0 0,1 0 0,-1 0-1,2 0 1,-6 0-2,-5 0-2,0 0 1,-6 0 1,0 0-5,3 0 3,-3 0 0,4 0 2,0 0 1,2 0 0,0 0 2,0 0 2,-3 0 0,-2 0-1,0 0 3,0 0-1,-4 0-2,4 0-1,0 0-1,2 0 0,3 0-1,3 0-2,4 0-2,0 0 2,2 0-3,-2 0 1,2 0 2,2 0 4,4 0 1,6 0 1,4 0-2,7 0 2,6 0 1,6 0 1,-1 0-1,11 0 1,-4 0-2,2 0-4,-3 0-2,-1 0 0,-3 0 2,-2 0 1,-1 0-1,-4-3 1,0 3 3,1 0 3,0-3 0,1 2 0,-4 1 0,-1 0 1,-5-3-3,-4 3-1,-9 0-1,-1 0-1,-2 0-1,-7 0-4,1 0-3,-3 0 2,-4 0 0,2 3-1,-3-3 1,5 1 2,-2 2-2,-3 0 0,2-3-3,3 2 1,-4-1 2,5 0-2,-3 2 0,3 1 1,-1 2-2,4-3 0,3 3 3,4-3-1,2 0 2,3-1 0,1-1-1,-3-1 2,5 0-1,-2 0 2,2 0-1,1 0 0,0 0-2,-2 0 0,2 0 0,-6 0 0,0 0 0,-2 0-2,2 0 2,2 0-2,-1 0 1,2 0 0,1-1 1,0 1-2,-3-2 1,-1 2-1,-3-1 0,-2 1 1,-4-2 1,1 2-1,-1-3 1,0 3-1,0-3 0,-1 2 1,-2-1-1,5 0 2,-5 1 0,-2-2-1,-2 3-2,-2-3 2,-1 2-1,-1 0-1,3-1 1,0 1 0,4-2-1,2 0 1,3 0 2,1-1-2,-3 1-1,2-1 1,-7 4 0,1-1 0,-7-2 2,2 1-3,1 2 3,3-2-3,-3-1-2,5 3 2,-5 0 1,2 0-2,-3 0-1,1 0 1,-2 0-3,-4 0 4,-3 0-3,-3 0 1,-3 0-1,-1 0-7,1 0-14,0 0-40,4 0-60,-1 0-94,4-1-109,-2-2-292,-5 0 0,4 3 0</inkml:trace>
  <inkml:trace contextRef="#ctx0" brushRef="#br0" timeOffset="846084.0719">13309 11060 748,'0'0'81,"0"0"15,0 0 11,0 0 13,0 0 10,0 0 22,0 0 26,5 0 18,3 0 12,2 0-49,7 0-20,1 0-11,-2 0-10,1 1-10,3 0-7,-6 2-20,5 1-25,3 3-20,1 0-8,4 0-9,-1 0-4,-4 1-2,1-2-2,-7-2 0,-2 3 3,-4 2 3,1-3 2,-5 3 3,-2-1 1,2 2 0,-2 0 4,-4-1 1,1 1 6,1-2 4,-2 5 5,0-1 3,-3 1 5,-4 3 2,0 4 3,-10 2 0,-1 2 1,-4 5 0,-7 0-5,-1-3-5,-3 3-9,-2-3-6,-4-1-8,0-1-1,1-2-3,1-4-1,1-1-3,10-4-2,3-3 0,6-2-4,6-4-1,8 3-2,-2-3-3,4-1-4,1-3-7,-2 0-14,1 3-14,2-3-20,-2 0-39,1 0-50,0 0-71,0 0-78,0-3-80,0-3-186,0 5 0,0-2 0</inkml:trace>
  <inkml:trace contextRef="#ctx0" brushRef="#br0" timeOffset="849448.7959">14205 11448 66,'36'7'1,"14"1"-4,7 3-9,12 6 60,-8-2 13,5-1 5,2 0 21,8-1 13,10-2 4,3 3 1,2 0 0,6 1 11,-5-1 13,-8-2-39,-7-1-25,-19-2-6,-15-1-28,-15-2-22,-11 0-3,-13-3-5,-2 2-4,-2-1-5,1 1-7,1 0 8,6 2 8,5 1 21,8-2 24,3 2 14,9-1 9,-2-3 17,6 1 15,-4-2 5,1-1-1,0 3-5,0-1-9,2 2-15,-1-1-19,2 3-2,3 1-7,2 2-12,3 4-13,4-3-4,4 7 3,5-5 3,3-1 7,1 0 2,3 0 11,-1-3 3,-2-2-1,-9 1 1,-2-1-3,-17-1-3,-10-2-14,-11-1-8,-9 1 0,-4-3-3,0 0-11,0-1-15,0 0-40,0-1-80,0-1-95,-3-2 212,-6 3 0,-10-1 0,-4 0 0</inkml:trace>
  <inkml:trace contextRef="#ctx0" brushRef="#br0" timeOffset="850587.3637">13457 11272 218,'0'0'18,"2"-4"0,-2 4 0,1-3 3,-1 3 4,0-1 3,0 1 6,0-3 6,0 2 3,0-4-18,0 3-5,0-1-27,2 2-93,1-1 0,-3 4 0,1-1 0</inkml:trace>
  <inkml:trace contextRef="#ctx0" brushRef="#br0" timeOffset="852767.1604">13518 11239 246,'0'-1'27,"0"-2"1,3 1 6,-3 1 17,0 0 33,0 1 31,0 0 18,0 0 7,0 0 4,0 0-27,0 0 2,0 0 4,0 0 4,0 0-10,4 0-28,-4 0-27,3 0-18,-3 0-6,0 0-4,0 0 6,3 0 2,-3 0 3,0 0-6,0 0-6,0 0-4,0 0 1,0 0 2,1 0-1,1 0-2,-1 0 0,3 0-8,-3 0-5,2 0-1,-1 1-3,-1-1 4,-1 1-3,2 1 1,-1-1 6,2 1 3,0-1-1,-2 3 1,2-4 1,-1 3 1,1 0 1,2-2 1,-1 2-1,2-1-2,1 3-4,0-4-3,2 3 2,-5-1 2,4 4 4,1-5 3,-3 0 7,5 1 7,3 0 7,2-2 3,8 2 5,0 0 9,3-3 3,3 0 5,-3 0 4,3 0 3,3-3 3,0 0-2,3-4 0,1-3 1,3-4 2,-2-9 2,-1-3 5,3-4-2,1-6-1,-3-3 1,0-6 1,-5-4-2,-1-5-7,-2-6-1,1-6-2,-4-5-1,-3-4 5,-3-4 3,-8 3-4,-7-3-5,-3 4-10,-8 0-4,-4 0 0,-5 2-5,-2-1-1,-5 2-14,-5 3-12,0 3-10,-2 5-3,-4 7-7,-3 3 0,0 7-2,2 8 0,3 3-3,3 5-2,2 6 3,4 3-3,3 5 2,1 2-1,6 4 0,2 1-1,6 2-1,-1 3-6,4 1 4,0 1 0,0 0-1,0 1 0,0 1-3,0 4 1,0 0 0,0 2-1,0 1-6,0 0-13,0-3-38,0 1-30,0-1-10,0-5 0,0 2-14,0-1-54,0 0-83,4-2-154,-4-4-434,3 4 0,-3-3 0,1 2 0</inkml:trace>
  <inkml:trace contextRef="#ctx0" brushRef="#br0" timeOffset="853454.951">14095 9362 793,'0'0'100,"0"0"13,0 0 8,0 0 3,0 0-1,0 0 1,0 0 6,0 0 16,-1 0 12,-4 3-61,-5 4-9,-8 3-2,-12 5 5,-7 2 9,-6 4 29,-5-1 24,0-1 9,7 0-8,9-6-7,8-4-4,14-2-8,2-3 3,6-2 7,2-1 5,0 1-13,0-2-13,0 0-13,0 0-8,0 0-10,0 0-15,0 0-16,0 0-6,0 0-16,2 1-19,1 2-14,3 4-8,0 0 0,3 8 9,5 2 13,-5 10 12,0 8 6,3 1-9,-6 4 1,0 1 2,-3-8 2,3-4 4,-5-7-1,-1-6-1,0-3-6,0-7-4,0-2 2,2-1 3,-2-1-1,0-2-1,1 0-3,-1 0-30,0 0-47,2 0-94,-1 0-126,6-3-201,-4 1-387,-2 2 0,1-1 0,1 0 0</inkml:trace>
  <inkml:trace contextRef="#ctx0" brushRef="#br0" timeOffset="855276.8832">13518 11221 232,'0'0'10,"0"0"11,7-1 8,-4-1 4,1 2 6,3-1 16,-1 1 6,1 0 2,2 0 2,-1 0-4,1-2-4,-5 2-12,7 0-4,-8 0 8,3 0 14,1 0 4,5 0 13,-1 0 13,0 0 15,0 0 20,-2 0 16,1 0 6,4 0 1,2 0-8,3-1-17,4-3-10,4 0 4,0-5 4,3 1-8,4-6-14,7 0-12,2-3-3,3-1 3,2 0 8,-3-2 7,-2-4 1,-3 0-12,-7-3-13,-1-4-8,-5-3-3,-7-4-5,-3-5-2,-4-6-4,-3-5-9,-7-5 3,-1-3 27,-2 1 8,0-3 8,-4-2 9,-2-3 5,-5-4 1,-3-3-1,-7-5 2,0-3-2,-3 1-10,-4-1-40,1 1-21,-4 4-13,-1 0-9,-1 4-7,-4 0 1,-4 3 1,2 1 0,-6 8 5,-1 5 9,-1 8 6,0 4 6,-4 11 3,0 1-3,4 8 3,0 4 2,6 2 3,7 2 8,4 1 1,9 2-2,1 0 6,10 2 0,0 2 3,4 4 6,1 0-3,2 3-1,1 0 1,2 2-19,0 0 1,-1 2-13,1-1-8,0 1-5,0 0-5,-3 0 8,3-2 0,-2 1-3,2-1-8,-1 1 8,2 1-16,-1 0 8,0 0-8,0 0 4,0 0 1,0 0-13,0 0 3,0-2 0,0 2 0,0 0 5,0 0 7,0-1-4,0 1 5,0 0-5,0 0-3,-1-3 0,1 3 0,0 0-1,-2 0 1,2 0-13,0 0 0,0 0 0,0 0 0,0 0 0,0 0 3,0 0 4,0 0-4,0 0 0,0 0 0,0 0 13,0 0-4,0 0-1,0 0 5,0 0 0,0 0 0,0 0-3,0 0-4,0 0 1,0 0-1,-2 0-4,2 0-12,0 0-13,0 0-12,0 0-2,0 0-3,0 0-10,0 0-11,0 0-16,0 0-26,0 0-65,-1 0-75,-1 0-120,4-8-657,-8 5 0,-11-3 0,-6-5 0</inkml:trace>
  <inkml:trace contextRef="#ctx0" brushRef="#br0" timeOffset="855924.2181">13492 8668 1594,'3'-2'163,"-3"-1"37,0-1 13,0 1 1,-4-1 2,-3 3 2,-6 6 1,-11 4 7,-13 7 6,-6 5-103,-5 3-49,-5 3-29,4 0-7,5-4 3,6-3 5,11-3-3,11-7 10,7-2 8,5-3 11,4-3 15,0-2 6,2 0-1,-2 0-2,3 0-5,2 0-7,4 0 0,1 0-8,5 2-15,-1 3-13,-1 4-21,4 8-9,-5 6-6,3 6-4,-5 7 0,1 2 2,-2 0 2,-5-1-2,-4-2-1,3-2-4,-3 1 3,0-8-4,0 1-4,0-8 3,0-4-4,4-5-1,-4-3-8,3-2-14,3-2-40,1 0-80,5 0-94,0 0-150,8-6-460,-10 8 0,1 0 0,-5-2 0</inkml:trace>
  <inkml:trace contextRef="#ctx0" brushRef="#br0" timeOffset="867466.9652">16574 10424 434,'-2'0'16,"1"0"-1,-1 0 6,1 0 33,-1 0 55,4 2 40,-4-1 25,4 2 12,-2-3 7,0 2-12,1-2 1,2 0 8,0 0 9,0 0-29,7 0-51,-2-2-36,1 2-22,1-1-9,3-1-2,-2-1 7,2 1 6,1 0 2,-1-3-7,4 3 3,2-2 3,1 1 2,2-2-2,4-1 6,1 0-2,3 0-9,-1 2-7,1-3-10,-3 4-5,-3 0-8,2 2-6,-1-2-5,-2 1-1,1-1-9,-1 1-3,-1 0 1,0 0-2,-3 2 1,-1-2-1,1 2 0,-5-2 0,5 2 1,0-2 0,1 2 3,3 0-3,2-2 2,1-1 1,1 0-1,2 1 2,0 0 0,-2-1 3,0-1 0,-5 4-1,1 0-1,-2 0 3,-2 0 0,0 0 0,-1 0 1,-1 0-2,-1 0 0,3 0-1,-4 0-2,6 0 1,-1 0-1,3 0 0,1 0-1,0 0 0,3 0-1,-3 0 1,-1 0-1,0 0-1,1 0 2,-3 0-2,2 0 2,0-2-2,1-1 0,0-1 0,0 1-2,-4-3 1,2 1-1,-5 3 1,2-2-2,-2 1-2,-2 3-2,1-2 2,1 2-1,2 0 1,1 0-1,0 0 0,2 0 1,-1 0-3,0 0 3,0 0 2,0 0 0,-1 0-2,0 2 1,-1-2-2,-2 3 2,2-3 0,-2 0 0,5 0 1,-2 0-1,0 0 0,-1 0 0,0 0-1,-3 0 1,-1 0 1,-2 0-1,1 0-1,-4 0 0,4 0 1,-1 0 0,0 0 1,1 0-2,-1 0 1,-3 0 1,4 0-1,-4 0-1,4 0 1,-5 0-2,0 0 1,3 0 0,-2 0-1,3 0 0,-2 0 0,3 0 0,-1 0 0,-4 0 1,1 0 0,0 0 0,-2 0-1,-2 0 2,1 0-1,0 0 1,1 0 0,1 0-1,0-3 1,3 3-1,2 0 0,1-2 1,-5 2-1,1 0 0,-1 0 0,1 0 0,-2 0-1,1 0 1,3-1-1,0-1 0,-1 1 1,0 1 0,-3-1-2,-3-1 0,3 2 0,-6 0 0,2 0-1,4-3 2,-2 3 0,0 0 3,4-1-3,-2 1 0,-1 0 2,-2-1-1,1 1 1,-4-2-1,4 2 1,0 0-2,-1 0 0,1 0-2,0 0 0,-4 0 0,1 0 0,2 0 3,0 0-1,3 0 1,-1 0 1,2 0-1,2-2 2,-3 2-2,2 0 1,1 0 0,-3 0 0,-1 0-2,0-2 2,-2 2-1,1 0 0,-3 0 0,-1 0-3,3 0 3,-3 0 2,0-3 1,0 3-3,2 0 2,-1 0-1,2 0-1,0-3-1,5 3 1,-7-3-3,4 3-1,-4 0-4,0 0 0,-2 0 2,1 0-3,-1 0 1,-1 0 3,-1 0 0,0 0 0,0 0 1,0 0 3,3 0 2,-3 0 0,2 0 1,-1 0 1,2 0 3,-3 0-1,0 0 4,0 0 7,0 0 2,2 0 0,-2 0 0,1 0 2,-1 0 0,0 0-1,3 0 1,1 0 3,3 0-4,-3 0-6,2 0-3,-3 0 3,1 0 2,-3 0-4,1 0-1,-2 0 2,1 0-7,-1 0-2,3 0 0,-1 0 2,2 0-1,0 0-3,1 0-1,-4 0 1,3 0-1,-1 0-3,0 0-5,-3 0 0,0 0-3,1 0 1,-1 0 1,0 0 2,2 0 1,-1 0 2,1 0 0,-2 0 3,1 0 9,2 0 0,0 0 4,-2 0-4,3-2 1,-1 2-3,0-1-1,-2 1-2,-1 0-2,3 0 2,-3 0-6,0 0-1,3 0 0,-3 0 1,3 0-1,-1 0 1,2-2 1,-3 2-1,4 0 5,-2-1-2,-1-1 3,-1 1 0,2 1 0,-1-3-2,-1 1-2,2 2 1,0 0-2,1 0 2,0 0-2,-1 0 1,-3 0 0,0 0 3,0 0 0,0 0 1,0 0 5,0 0-6,0 0 5,0 0-5,0 0 0,0 0-2,0 0 0,0 0-4,0 0 0,1 0-1,-1 0-3,0 0 3,0 0-5,2 0-4,-2 0-1,0 0-3,0 0-1,0 0 1,0 0 3,0 0 5,0 0 0,0 0 4,0 0 3,0 0 12,0 0 4,0 0 2,0 0 2,0 0 2,0 0-6,0 0-2,0 0-1,0 0-3,0 0-1,0 0-6,0 0 2,0 0 3,1-2 0,-1 2 2,0 0 7,2-1 0,1-1 1,-2 0 1,1-3 0,1 1 1,0-1-3,-1-1-3,-1 4-3,3-3-2,-2 2-4,-2 2-3,0 0 0,0-1-2,0 2-1,0 0-2,0 0 1,0 0 0,0 0-1,0 0 1,0 0-1,0 0 4,0 0 1,0 0 0,0 0 1,0 0 1,0 0 0,0 0-1,1 0 0,1-3 1,1 3-4,-2-2 0,4 0-1,0 2 1,-1-3 0,-1 2 3,0-2-2,4 3-1,-7-1 1,0 1 1,6-2 4,-2 2-1,-3 0 1,4 0-2,1-3 1,-2 3-2,-3-2 3,4 2-1,0-3-3,-1 2 4,1-1-1,1 1 0,-2-2-1,2 1 2,-1-1-3,-1-2-2,2 1 0,-3 1 3,1-2 2,1 2-5,-2 2-1,0-2 1,2 1 0,-1-1 1,3 0 0,0-2-1,-1 4 0,3-2 1,-1 1-3,-3-3 2,4 1 1,-1 1 0,-2 0 1,4-2 0,-3-1 2,-1 1 2,-2 1 3,1-2-2,-2-1 3,2 2 0,2-3-1,-4-4 2,3 0 2,1-1-3,4-1 1,-4-1 2,2 2-5,2-2 4,-4 1 0,3-1 3,-4 1 5,2-3 4,-2 2 1,2-3 4,-2-2 2,-1 0 5,0-3 21,2 0-3,-3 1 0,-1-2 1,3-1-2,-3 2-3,4-2 1,-3-2-2,-1 1 5,0-3-2,-2 2-13,1-4 2,-2 2 4,0 0 1,0 0-3,-3-2-1,0 3-1,-4-5-4,0-1-2,-2-6-3,3 0-4,-2-1 3,0-2 0,2 0 1,-4 0 3,1 0-3,-6 0 3,0-3 0,-3 0-6,-9-3-2,-1-1 3,-7-3-1,-4-1-4,-8-3 3,-4 0-3,-5-3 4,-6 2-5,-5 0 5,-7 0 7,-5-1 8,-3-2 16,-5-2 13,0 1 31,-5-7 13,0 1 13,-1-1 6,-5 0 10,-6 4 2,0 6 3,-4 1-9,4 5-22,-1 6-10,5 4-38,9 4-18,6 5-5,12 0-6,8 6-4,9 4-7,13-1-9,10 8-1,9 0 3,8 5-9,9-2 5,-2 8-3,6 2-7,3-1-5,-2 3-5,1 2 0,1 0 0,0 0 0,0-1 0,0 1 0,0-3 0,0 3 0,0 0 0,-2 0 0,2 0 0,0 0 0,0 0 0,0 0 0,0 0 0,0 0 0,0 0 0,0 0 0,0 0 0,0 0 0,0 0 0,0 0 0,0 0 0,0 0 0,0 0 0,0 0 0,0 0 0,-1 0 0,1 0 0,0 0 0,0 0 0,0 0 0,0 0 0,-2 0 0,2 0 0,-1 0 0,1 0 0,-2 0 0,1 0 0,-2 0 0,3 0 0,0 0 0,0 0 0,0 0 0,0 0 0,0 0 0,0 0 0,0 0 0,0 0 0,0 0 0,-3 0 0,3-3 0,0 3 0,0 0 0,0 0 0,0 0 0,0 0 0,0 0 0,0 0 0,-3 0-9,3-1-14,0 1-8,-3 0-14,3 0-8,0 0 0,0 0 0,0 0-22,0 0-73,0 1-61,0-1-7,0 0 1,0 3 0,0-3 3,0 0-10,0 0-47,0 3-97,0-2-71,0 1-26,0-2-68,-5-2-338,-1 6 0,-1 5 0,-3-1 0</inkml:trace>
  <inkml:trace contextRef="#ctx0" brushRef="#br0" timeOffset="870296.5547">17869 7078 661,'0'-4'16,"0"1"-2,2 1 3,-2 1 36,0-1 49,0 2 14,0 0 13,0 0 3,0 0-4,0 0-12,0 2 2,-6 1 2,-5 5 0,-5 3-27,-7 6-28,-11 4-1,-8 4-1,-8-3 2,-7 6 6,-10-2-2,6-2 2,8-2-1,12-2 8,17-8 3,18-4-13,6 1-9,2-5-8,2 3-3,2 3-2,1-2-1,7 1-4,2 3 2,-2 4-13,3 1-17,3 3-10,1-1-18,6 1-59,9 0-71,0-2-117,3-11-254,-3 15 0,-4 5 0,-13-1 0</inkml:trace>
  <inkml:trace contextRef="#ctx0" brushRef="#br0" timeOffset="872327.5458">19293 10157 438,'-3'0'56,"0"0"16,-1 0 10,1-1 6,-1 1 5,3 0 12,-1 0 13,2 0 9,0 0 4,2-2-36,-2 0 1,0 0-1,0 1-3,1-1-3,-1 2-6,0 0-14,0 0-13,0 0-8,0 0-7,0 0-7,0 0-12,0 0-11,0 0 0,0 0 8,0 0 8,0 0 5,0 0 1,0 0 2,0 0 3,0 0 0,0 0-8,0 0-1,0 0-6,0 0-12,0 0-4,0 2-2,0 1-2,0-2-3,0 2-4,2 0-2,-2-2-16,0 0-54,0 2-54,0-3-46,0 0-49,5 0-143,-5 7 0,0 3 0,0-1 0</inkml:trace>
  <inkml:trace contextRef="#ctx0" brushRef="#br0" timeOffset="873186.1526">19305 10564 559,'0'-5'53,"0"1"23,2-3 12,-2 2 14,0-2 11,-2 4 5,2-1 3,-3-3 2,0 3 3,-3 0-34,0-3-9,-1 4-11,-3-1 2,-3-1 8,-4 5 11,-5-2 3,-1 2 3,-4 2 3,1 7 8,-5 3 2,-2 8 5,-3 8-3,0 5-7,-2 3-21,8 2-17,10-1-1,10-5 4,5-4 3,10-4-2,2-6 1,10-4-6,1-2-4,9-5-5,3-6-3,5 1-3,0-2-7,-5-2-14,-5 2-14,-4 0-33,-6 0-61,-1-1-81,-5-3-75,-2-3-107,-2-7-246,-4 6 0,1 0 0,-2-2 0</inkml:trace>
  <inkml:trace contextRef="#ctx0" brushRef="#br0" timeOffset="873628.4548">19283 10516 367,'-5'-2'65,"-4"0"29,-7 2 27,-10-2 16,-4 4 11,-6 2 3,-7 2 3,2 8 4,3 3 9,8 8-33,4 5-4,9 1-20,4 4-22,7-1-15,3-2-7,4-4 0,7-2 1,5-3-3,3-8-7,5-4-21,9-4-31,1-4-89,6-3-113,0-2-238,0 1 0,-2-5 0,-8 2 0</inkml:trace>
  <inkml:trace contextRef="#ctx0" brushRef="#br0" timeOffset="874814.9106">19567 10232 288,'0'-7'48,"0"1"5,1 0 6,-1-2 3,2 2 11,-1 3 11,-1 0 14,2 0 15,-2 3 10,1 0-25,-1 0-11,2-2-7,-1 2-2,4-2-2,0 1-10,-1 1-9,9-1-13,-2-1-13,5 1-7,1-4-3,4-1-1,0 0 5,4-2 2,-1-1 1,3-6 4,4 1 1,-1-9 2,7-7 2,0-3-2,1-5 0,-1-8 0,-2-2-1,-5-3-1,-4-7 5,-4-2 0,-7-7-1,-3-8 4,-7-11 2,-22-9 2,-24-6 10,-25-5 2,-23-6-6,-23 4-3,-12-6-7,-8-2-5,-14 0-5,-8 0-13,-5 3-9,-5 1-15,0 7-28,-5-3-35,10 4-29,-1 1-42,3 8-31,9 6-35,0 10-38,8 11-94,5 7 0,6 10 0,8 8 0</inkml:trace>
  <inkml:trace contextRef="#ctx0" brushRef="#br0" timeOffset="883368.9637">6377 11604 700,'0'-3'34,"2"0"21,-1 3 13,2-3 16,2 0 19,0 0 25,1-2 17,-1 1 12,0-1 5,-2 2-23,3 0-9,-1 1-21,3 1-11,0 1-15,5 0-18,1-1-26,4-1-16,2 2-9,2-3-5,2 3-2,-4 0 0,1-2 0,0 2 0,-3 0-2,0 0 1,0 0 0,-1 0-2,-1 2-1,2-2 0,-1 5 1,-1-1 1,1 3 0,4 0-1,0-1 2,1 0-2,4 0 1,3-2 1,1 0 1,0-1 0,0-2-3,-5 1-1,0 1 3,-1 0-2,-3-2-1,3 2 1,3-2 2,-4-1-3,4 0 0,-2 0 2,-2-1 0,-7-1 1,-2 0-2,-5 2-2,-6-3-3,0 3 1,0 0-2,6 0 1,1 0 0,5 0 1,4 0 0,2 0-2,4 3 2,-2-3 2,1 0 3,3 0-2,2 0 2,-2 1-2,3 2 1,3-1-1,2 3 0,2-2 2,8 2-2,1-2 2,3-2-3,0 2 3,0 1-2,-3-1 1,-2 0-1,-2-1-1,-4 0 1,0 1 1,-2 1-1,-3-3-1,-1 2 1,3 0-1,0-2 1,0 2 0,2-3-1,3 1 1,-3-1-1,1 0 0,-2 0-1,-3 3 2,-5-2-1,0 2 1,-5-1-2,0-1 1,-3-1 0,-5 6-1,0-5-1,-7 3 1,0-1 1,-3 0-3,-2-2 3,-3 1 2,0-2 1,0 0 0,0 0-2,3 0-3,-3 0-9,1 0-28,3 0-66,-3-2-68,5-4-291,-2 5 0,-2 0 0,-1-1 0</inkml:trace>
  <inkml:trace contextRef="#ctx0" brushRef="#br0" timeOffset="890008.7897">4518 10926 128,'2'0'23,"1"-1"10,3 1 7,4-1 14,0-1 12,-1 1 12,1-1 14,4 2 18,-2 0 11,0 0-9,3 0-5,-2 0-8,3 0-5,-3 0-10,2 0-8,1 0-5,1 0-10,3 0-17,1 0-9,3 0-3,3 0-3,0 0 0,2 0-1,-1 0-2,1 0-3,-2 0-5,0 0-1,-2 0 2,0 0-2,2 0 3,-5 0 0,4 0-2,-4 2 0,-3 1 0,5-1 0,0 1 0,3-1-4,1 0 0,7-2-1,7 2-1,2-2 1,2 0 8,4 0 2,-2 0 2,-1 0 0,4 0 1,-1 0 0,2 0 0,7 1-1,3-1 0,4 0-5,3 0-7,6 0-2,2 0-3,3 0 1,1 0 2,-1 0 3,0 0 4,1-1 2,-3-1 0,3 2 1,2-2-2,2 1 2,5 0-1,-1 0-2,-2-2-3,-3 0-5,-4-1-4,-8 0-1,-3 1-1,-1 2 2,1 1-1,-1-3 0,6 3 0,1 0 2,-4 0-2,4 0-1,0 0 1,-4 0 0,0 0 1,-2 0-2,-3-1 0,-1-3 0,1 4 0,2 0 1,-1-1 0,3 1 1,0 0-2,1 0 2,-2 0-2,-2 0 2,0 0 0,-5 0-1,-2 0 1,-3 0 2,-2 0 5,5 0 9,-3 0 11,5 1 6,-5-1 5,0 0-1,-1 0 2,-2 4 2,-3-3-4,-1 2-2,-1 1-5,-4-1-8,-2 1-10,-1-1-9,-6 1-3,-1-1-1,-2 2-2,-3-2 1,1 1 2,-2-1-2,-4-1 0,1 2 2,-1-3-4,-3 1 3,2 1-2,0 0 2,-2-2-1,4 2-1,-3-1-2,1-1 4,3 0-2,-2 1 0,2-2 0,5 0 0,-2 0 1,2 0-1,4 0 2,-5 0-2,3 0 1,2 0-2,-3 0 2,0 0-1,-2 0-2,-1 0 1,-4 0 1,3 0-1,-5 0-2,-2 0 2,1 0 1,-5 0 0,0 0-3,-1 0 2,1 0 5,-2 0 0,1 0-2,-2 0 1,-2 0-1,-2 0 0,-1 0 1,-5 0-1,-1 0 5,-4 0 7,0-2 4,3 2 9,-3-1 10,4-2 5,-4 2 4,3-2 1,-3 0-2,0 2 0,0-1-2,3 2-8,-3-3-6,4-1-10,-4 2-8,3-1-4,0 0-5,-3 2 1,1 1-3,-1-3-1,0 3-2,3-1 1,-1-1-2,0-1-1,-1 3-2,1-1-2,-1 1 0,2 0 0,-3 0 1,3 0 2,-1 0 0,2 0-2,-1 0 2,0 0 1,0 0 1,-1 0 3,1 0 1,1 0 0,1 0 0,-1 0 0,0 0 0,0 0 0,-1 0-1,-3 0 1,3 0-3,0 0 1,0 0-2,0 0 0,0 0 0,0 0 0,-2 0 1,5 0-2,-1 0 0,-2 0 1,3 0 1,2 0 0,0 0 1,0 0 1,1 0-1,3 0 0,-2-1 1,3 1 0,1-2 0,0 1 0,-2-2-1,0 0 0,-3 2-3,-1 0 1,-5 1-1,1 0 1,-1 0-1,0 0 0,-1 0 1,-1 0 1,1 0 0,-2 0 0,1 0 1,3 0 1,-1 0-1,1 0 0,2 0 0,0 0 0,-3 0 1,2 0-2,-2 0 0,4 0-1,-3 0 0,1 0 0,-2 0 0,2 0 1,-1 0 0,-1 0 0,0 0 0,0 0-1,0 0 2,-3 0 2,1 0-1,-1 0 0,0 0 1,0 0-1,0 0 0,0 0-1,0 0 0,0 0 0,0 0-2,0 0 0,0 0 0,0 0-1,0 0 0,0 0 2,0 0 0,0 0-1,0 0 1,0 0-1,0 0-1,3 0 1,-3 0 0,0 0 1,0 0 0,0 0 0,0 0-1,0 0 1,0 0 1,0 0 1,4 0-1,-4 0 2,0 0-1,0 0 2,0 0-1,0 0 0,0 0 3,3 0-2,-3 0-2,3 0 2,-3 0 1,3-2 0,0 2-1,-3 0-3,0 0-2,3 0-2,-3 0 0,0 0 0,0 0 0,1 0 1,2 0-1,-2 0-2,3-1 1,0-2 0,2 2 2,2 1 0,5-3 0,-1 3 0,2 0 0,-7 0-2,2 0 0,-2 0 1,0 0 1,-4 0-1,0 0-4,0 0-2,-2 0-2,1 0 0,-1 0 0,1 0 0,-2 0 1,2 0 0,-2 0 0,0 0 3,0 0 2,0 0 5,1 0 3,-1 0-1,0 0 1,2 0 2,-2 0 0,1 0-3,1 0 2,1-1-1,1 1 0,-1-4-3,1 4-1,-2 0-1,3 0 0,-1-1-1,2 1-1,1 0 0,3-2-1,-4 2 1,0 0-1,1 0 1,-4 0 1,0 0 2,-1 0 1,-2 0 0,0 0 0,0 0 2,0 0 0,0 0 0,0 0 2,0 0-2,1 0 0,-1 0 1,2 0-2,-1 0-1,2 0-1,-1 0 0,1 0 0,-2 0 0,1 0 0,-1 0 1,3 0 0,0 0 1,-1 0 0,-2 0 1,2 0 1,-1 0 1,1 0-3,-3 0 0,1 0-2,2-2-3,1 2 0,-1 0-1,0 0 1,1 0 0,-1 0-1,-2 0 2,2 0 2,-3 0-1,2 0 3,-1 0 2,2 0 0,2 0-1,0 0 0,-2 0-1,4 0 1,-6 0-2,4 0 0,-3 0 0,1 0 0,-2 0 1,2 0 0,-1 0 1,-1 0 1,-1 0 0,2 0 2,-2 0-1,0 0 0,0 0 1,0 0-1,0 0-1,0 0-1,0 0 0,0 0-1,0 0-4,0 0-6,0 0-2,0 0 1,1 0-2,1 0 1,-1 0-1,2 0 1,-3 0-1,0 0 2,0 0 1,0 0 4,1 0 2,-1 0 0,0 0 1,3 0 2,-3 0 0,0 0 1,0 0 0,0 0 0,0 0 5,0 0-1,0 0-1,0 0-2,0 0 0,0 0-2,0 0 0,0 0-1,0 0 2,2 0-1,0 0-2,-1 0 0,-1 0 0,2 0 2,-2 0-1,1 0-2,-1-1-1,2 1 1,1 0-2,-2 0 1,2 0 0,-1 0-1,1 0 0,-2 0 3,4 0 2,-5 0 0,0 0 1,3 0 0,-3 0 0,0 0 0,0 0-1,3 0-2,-3 0 2,3 0-3,0 0 0,0 0 0,0 0 3,-3 0-1,3 0-1,-5 0-1,2 0 1,5 0 1,-1 0 1,1 0-1,-2 0 0,-2 0 1,1 0-2,-2 0-1,3 0 1,-3 0 1,1 0-1,1 0-1,-1 0-1,1 0-1,1 0 1,-1 0 0,-1 0-1,-1 0 1,0 0-1,2 0 0,0 0 2,0 0 1,-1 0 2,2 0-2,-1 0 1,1 0 0,-2 0 2,2 0 0,1 0 0,-4 0 0,3 0-1,1 0 1,-1 0-1,3 0 1,-2 0 0,1 0 1,0 0-2,1 0 1,1 0 1,-3 0-1,1 0 1,0 0 0,-1 0 0,2 0 1,2 0 0,1 0-1,-2 0 1,3-2 1,-3 2 1,3 0 2,1-1 2,4-2 1,4-1 0,0 0 1,3-3 2,-1 1 2,0-2 4,3 0 3,-1-2 8,-3-1 10,1 1 11,0-2 17,-6-2 22,3-2 11,-6 0 10,3-6 7,-5-1 2,4 1-4,-1-4-8,0-2-7,0-1-14,-1-3-16,1-6-18,0-1-9,-3-7 6,-2-4-6,-5-6 1,-3-8 18,0-3 17,-12-11 6,-3-1 11,-8-4 3,-15-3 11,-13-3 16,-9 0 13,-11-3 13,-14-6 18,-12-7 6,-4-2 3,-11-3 21,-10-2 26,-6-1-6,-12-3-13,-12 0-22,-5 4-30,-13 6-16,-7 7-26,-13 6-25,-10 14-22,-15 1-31,-17 9-36,-6 7 0,-6 6 0,-5 1 0,8 7 0,8 9 0,8 0-10,9 9-36,14 4-59,17 7-104,11 5-53,14 4-65,22 3-60,10 5-51,15 0-33,17 4-40,10 2-35,12 1-37,12 1-24,26-2-130,-12 13 0,4 2 0,2 2 0</inkml:trace>
  <inkml:trace contextRef="#ctx0" brushRef="#br0" timeOffset="906443.2028">14988 10910 1920,'-5'-4'113,"-1"-5"30,5-1 27,-5-4 28,4 2 39,1 1 44,-1 1 3,1 5-3,1 1 8,1 12-78,4 14-24,-1 23-29,2 23-22,-3 29-34,-6 26-39,-4 15-42,-12 10-4,-6 7 3,-5-5-9,-5-9-1,3-11-8,4-13-2,5-17-3,6-13 6,7-18-17,3-11-66,4-15-72,1-16-179,8-18-524,-4-9 0,1-11 0,-2-11 0</inkml:trace>
  <inkml:trace contextRef="#ctx0" brushRef="#br0" timeOffset="906899.7553">14653 12354 1378,'0'6'208,"0"6"44,4 11 24,-4 11 5,0 12 0,0 16 1,-4 4-1,1 9 1,-1-4 0,4-7-161,0-11-31,7-15-6,6-17 0,6-13-3,7-19 3,8-15 0,4-23 1,4-11-7,5-16 2,-3-5-2,-7 3-14,-13 7-35,-13 14-18,-19 11-1,-8 11-3,-13 12 2,-7 8 1,-9 7 3,0 5 0,0 2 0,5 1 1,12 1-2,7-1-7,12-1-2,3 1-27,6 0-65,3 0-58,-3 0-101,7-7-168,3-19-392,3 14 0,6-6 0,-1-5 0</inkml:trace>
  <inkml:trace contextRef="#ctx0" brushRef="#br0" timeOffset="908036.74">15101 10994 706,'2'0'74,"0"0"20,-2 0 19,1 0 16,1 0 7,1 0 16,0 0 20,2-1 26,-2-3 23,0 0-28,1-7 7,2-8-6,3-6-5,3-6-12,6-14 6,8-11-14,4-7-20,1-15-25,1-6-10,-6-9 7,-10-4 0,-9-10 9,-9-2-2,-6-1 0,-14 4-11,-8 6 4,-11 9-2,-15 6-3,-8 7-11,-4 4-32,-3 5-28,1 2-21,8 7-10,2 5-5,6 3 1,11 9-4,5 9 1,8 5 0,13 4 0,6 10 0,1 6-13,10 3-8,0 3-26,0 6-44,0 1-60,0 3-82,0-2-119,7 0-154,-7 7-249,3-3 0,-2-4 0,2-2 0</inkml:trace>
  <inkml:trace contextRef="#ctx0" brushRef="#br0" timeOffset="908231.1451">14673 8768 889,'-4'2'59,"-5"3"6,-8 10 4,-3 9 0,-5 12-40,-2 13-265,-11 13 0,-8 4 0</inkml:trace>
  <inkml:trace contextRef="#ctx0" brushRef="#br1" timeOffset="922544.3649">23842 7463 1577,'0'-2'102,"0"1"11,0-1 2,0 1 0,0 0-1,2 1 1,0 0 1,-2 0 2,2 0 3,-2 0-54,0 0 0,0 4 8,-4 1 9,-1 8 8,-4 2 4,-2 4 9,-3 4 1,6 3 2,0-1-3,4 2-20,0-4-21,4-2-16,0-4-2,4-3-1,3-6 2,6-4-5,9-1-3,13-3 4,7-3 0,4-4-2,7 2-3,-8-4-4,-10 0-6,-11 0-17,-8 2-34,-9 2-80,-7-4-138,4-11-518,-5 6 0,-1-2 0,-3 1 0</inkml:trace>
  <inkml:trace contextRef="#ctx0" brushRef="#br1" timeOffset="922757.2855">24080 7497 1498,'0'0'132,"0"0"6,0 0 23,-1 2 19,-3 3 15,1 11 9,3 3 5,-1 12 2,1 7-1,1 7-113,-1 2-19,0 0-8,0-1-44,3-10-128,15-9-559,-12-8 0,2-9 0,5-7 0</inkml:trace>
  <inkml:trace contextRef="#ctx0" brushRef="#br1" timeOffset="923050.5201">24370 7565 2601,'-15'0'57,"-3"2"2,-1 3 6,-4 6 6,17 5 3,3 8 3,2 3 3,5 4 2,5 1-1,3-3-53,2-1-8,5-5-46,2-12-113,5-4-107,1-18-330,9 4 0,5-7 0,4-4 0</inkml:trace>
  <inkml:trace contextRef="#ctx0" brushRef="#br1" timeOffset="923670.2173">24617 7623 1939,'-3'-2'75,"3"2"6,-3 0 20,3 3 15,0 5 10,0 10 2,2 4 4,-1 9 0,2 2 1,0 1-74,0-5-1,-1-7-5,1-4-6,0-4 7,-3-11-4,1 0-2,2-6-3,-3-7 0,3-8 1,-3-7 0,3-7 0,-3-6 2,2 3-13,-1 2-23,-1 6-6,6 7-1,0 9 3,3 6 0,2 5 0,3 4-2,5 4 0,-4 9-1,2 2 0,-4 8-1,-6 2 2,-3-2 0,-3 1 1,-1-8 10,0-5 57,0-8 69,2-3 3,1-4 1,0-11 4,4-6 2,5-12 1,8-6-1,5-11-2,4 4-11,1 5-57,-6 14-71,-5 9-1,-6 11-1,-3 10-6,-1 10-6,2 5-5,0 9-3,0 3-1,-5 4-27,0-4-33,-2 3-56,0-4-68,3 0-166,-2-9-531,3-2 0,-5-4 0,10-4 0</inkml:trace>
  <inkml:trace contextRef="#ctx0" brushRef="#br1" timeOffset="925944.3503">28939 8896 612,'2'-4'98,"2"1"30,0 0 25,-2-1 22,1 4 11,-3 0 10,0 0 5,0 0 3,0 0 3,0 0-52,0 0-18,0 0 11,0 0-11,-3-1-19,-6-1-7,-3 1-4,-3-2-1,-8 0 1,4 3-3,-2 0 0,3 0-21,-2 4-36,0 6-10,1 0-1,3 9-3,3 2-5,7 4-2,5 0-4,1 2 0,4-1-2,2-2 0,8-5-3,4-2 1,6-5-2,5-3-3,4-1 1,-3-5-3,-2 4 0,-5 4-4,-8 2 2,-2 5-3,-8 3-5,-2 4-3,-3 3-1,0-1-1,-3-3 3,-2-3 8,-5-6 18,-2-3 9,-6-6 9,1-3 9,-2-3 4,1-4 2,0-6 6,1-2 4,7-6-1,4-5-6,2 1-17,3 0-9,9 1-6,1 3-9,3 0-2,1 0-1,5 2-6,1 1 1,-5 1-4,0 4-3,1 0-1,-1 1 0,3-1-3,0 3-6,4-4-6,-1 2-4,-2 0 0,-5-1-3,-2 3 2,-5 0-6,-4 2-8,-2 0-10,1 0-6,-1 1-16,0-2-24,0 2-54,0 1-159,0-4-96,0 4-309,0 3 0,0-2 0,3 0 0</inkml:trace>
  <inkml:trace contextRef="#ctx0" brushRef="#br1" timeOffset="926948.4702">29294 8990 1488,'-7'0'88,"-7"3"10,0 4 28,-5 3 18,-1 7 15,4 4 14,2 5 15,4 3 6,5 5 8,5-2-51,0 2-31,3 0-9,11-3-23,6-6-18,8-2-12,8-7-15,3-9-16,2-3-17,-6-8-47,-4-6-52,-4-7-44,-9-5-36,-9-4-13,-4-6-1,-4-1 8,-2 3 20,1 4 34,0 9 28,1 5 42,-1 3 46,0 6 47,0 2 62,0 1 31,0 5 6,2 6-3,1 6-17,0 4-30,1 5-13,2 2-1,-3 1-1,-1-6-2,-2-3-29,0-3-15,0-5 22,1-7 17,-1-2-1,0-5 0,2-4-4,-2-7 1,1-6 2,1-8 0,1-6 0,0-2-3,7 1-29,-4 8-24,1 6-2,2 8-3,-1 8 1,0 4-3,3 7 2,2 6-2,-1 4-1,1 4-2,-2 1 1,0 2 0,1-6-1,-5-3 0,-2-4 4,-2-2 11,0-6 13,-3-1 3,0-4 4,3-5-2,-3-7 3,3-6 1,4-9 2,2-5 0,2 2-5,2 3-15,0 12-16,-2 5-1,-3 7-2,0 3 1,-1 5-4,2 4 0,0 5-1,-1 0-2,2 7 3,2 5 4,-3-1 5,2 5 0,-2 4 0,-6-3-3,0 0 0,-3-5 2,0 0-3,0-4 2,0-4-3,0-5-16,0 0-39,0-4-35,0-5-96,12-2-637,-18 0 0,-3-7 0,-2-3 0</inkml:trace>
  <inkml:trace contextRef="#ctx0" brushRef="#br1" timeOffset="928981.7159">29774 7420 2031,'0'0'122,"0"-3"30,0 1 9,0 0 5,-6-1 3,-1 1 6,-4 1 5,-1 1 5,-6 0 7,0 0-85,-2 3-23,-4 4-4,-3 5 4,0 8 2,-3 4 6,3 7 3,4 5 1,8 6-2,8 1-6,4 4-8,3 1-7,4-4-25,4-4-15,1-5-3,7-6-8,5-12-7,1-3-1,3-11-3,-1-6-2,3-7 3,-3-5 0,-4-3-3,-5-9 4,-9 1-6,-4 1 2,-12-3-3,-9 3-4,-8-1-2,0 5 1,-5 4-2,2 6-3,9 7-11,1 4-56,11 4-89,2 4-164,7-20-530,4 20 0,7-1 0</inkml:trace>
  <inkml:trace contextRef="#ctx0" brushRef="#br1" timeOffset="929293.9192">30006 7611 2133,'-14'2'91,"1"2"6,-7 3 12,1 5 8,11 5 5,4 5 4,4 5 1,1 3-1,4 2 1,1-3-78,7 0-37,1-3-48,5-6-78,7-10-129,1-10-325,-3 0 0,0-4 0,0-5 0</inkml:trace>
  <inkml:trace contextRef="#ctx0" brushRef="#br1" timeOffset="929994.7768">30188 7649 1745,'0'0'83,"0"0"27,0 1 14,0 6 9,0 3 6,4 9 2,1 3 0,-2 3-1,0 3 2,0-4-42,-1-6-42,-2-2-24,1-6-7,-1-3 30,2-4 1,1-3 0,0-6 2,1-6 1,-1-6 1,2-11-1,-1-6 4,-1 0 4,3 5 9,-1 6-29,-1 7-9,1 9-1,2 6 1,4 0-1,2 4-14,7 3-17,-1 3-16,-1 2-8,-2 1-22,-6 4-10,-4 3 2,-3-1-3,0 0 0,-3-5 11,0-1 36,0-4 62,0-4 59,0-2 8,0-1 6,3-2 3,0-7 3,3-5 0,3-4-3,0-7-9,0 2-26,-4 5-50,2 2-47,-1 11-7,-1 2-4,1 3-2,0 4-4,3 0 2,-2 3-2,1 0 1,1 4 0,0 2 8,0 4 13,-3 2 8,-3 3 13,-1 3 6,-1 6 2,2-2 2,3 3 2,3-3 0,5 1-59,-4-4-112,4-4-233,-10-5-563,0-6 0,-4-3 0,2-7 0</inkml:trace>
  <inkml:trace contextRef="#ctx0" brushRef="#br1" timeOffset="1.18749E6">8377 17831 1688,'5'0'8,"2"0"2,8 0 1,2 0 2,5 0 1,7 0 14,-1 0 25,2 0 26,5 0 16,3 0 9,1 0 13,3 0 7,6 0 8,2 0 8,9 0 8,7 2 0,13 1-14,9-2-18,19 2-10,13-2-7,14-1-11,4 0-9,13 0-7,2-1-4,7 1-7,-1-3-5,4-3-3,4 2 7,0-3 5,0 2 0,5 1 0,1 0 4,-1 0 1,4 0 3,-2 3 3,0 1-1,-2-3-5,-4 3-9,-2 3-10,-8-6-3,-2 3-3,-4-2-2,-4-1 1,-8 1-6,-5-2-1,-4 1-4,-2 0 1,-4-2-3,-4 1 1,-10 1-3,1-1 3,-8 1-3,-5 3-4,-1 0-1,-7 0-5,-2 0-3,0 0-3,0-1-3,1-1-1,3 0-1,1-3-1,-3 0-2,-3-2 0,-4 2 0,-7 0 0,-6 1 1,-3 3-4,0-1 1,5 2-2,2-4 1,2 3 0,2-2 0,1 0-1,-8 0-1,2 1 3,-6-4-1,-2 3 2,-3-2-1,2-3 1,3 3-1,4-3-1,2 1 0,8-2 1,1 1 0,2 1-3,-1 0 0,-2-1 1,0 1-1,-1 0 1,0 0 1,-2-1-2,3 1 2,4 0-1,-3 0 0,1 2 3,-1-2 0,-1 0-3,-3 1 1,2 0 1,0 1-2,-1 0 3,-3 2-3,-6 0-1,-7 1 2,-6 1-4,-10 0 2,-9 1 2,-4 0-1,-5 0-2,-6 0 3,0 0-2,-8 0-1,1 0 4,1 0-2,-3 0 1,1 0 0,-1 0-1,0 0 1,-2 0 0,-4 0-2,1 0 3,-2 0 0,-2 0-2,-2 0 2,2 0-4,-2 0 0,3 0 1,3 0 1,4 0-2,-2 0 1,6 0-1,-3 0 1,1 0-1,0 0 2,-3 0 2,-1 0 1,-4 0-4,2 0 2,-4 0-1,-1 0 0,-1-2 2,-1 2-1,0-1 1,3-1-5,0 0 2,0 2 0,-1-3 2,-2 3-3,0-1 4,-3 1-3,0 0 0,0 0 0,1 0 0,1 0 0,-1 0 0,3-2-2,3 2 1,-4 0 1,-2 0-1,1 0 1,-1 0-1,-2 0 0,1 0-1,1 0 4,4 0-1,1 0 0,0-1 0,4 1 0,-4-1 1,-1-1-1,-2 0 0,-1 2 3,-1 0-3,-1 0-2,2 0 2,-1 0-1,-1 0 1,3 0-1,-2 0 2,-1 0-1,3 0 0,-3 0-3,3 0 4,-3 0-2,0 0 0,0 0 0,0 0 1,0 0 0,4 0-2,-4 0 0,3 0-1,-3 0 1,3 0 0,-3 0 2,0 0-2,0 0 1,0 0-1,1 0 0,2 0 1,-1 0 0,-1 0 0,1 0 0,-4 0 0,2 0-2,0 0 1,2 0 0,-2 0 1,0 0 0,0 0 4,1 0 0,-1 0 4,0 0 2,0 0 8,3 0 6,-3 0 3,1 0 4,-1 0-1,0 0-1,0 0-2,0 0-1,0 0-3,0 0-3,0 0-7,0 0-7,0 0-2,0 0-4,0 0 2,0 0-2,0 0 0,2 0 1,-2 0-3,1 0 1,1 0-1,0 0 2,1 0-1,-3 0 1,1 0-2,-1 0 5,2 0-2,-2 0 0,0 0 2,0 0 0,0 0-1,0 0 1,1 0 0,1 0 0,-2 0 0,1 0-3,1 0 1,-1 0 0,2 0 0,-1 0 0,2 0 3,-4 0-3,0 0 0,0 0 1,0 0-1,0 0 2,0 0 0,0 0-1,2 0 2,-2 0 2,0 0-1,1 0 3,-1 0-1,0 0 2,0 0 0,0 0-3,0 0 2,0 0-1,0 0 3,2 0 0,-2-1 3,0 1 0,1-3-3,2 2 1,0-3 1,0 3-1,0-2 0,-3 1-1,0 0 0,0 2-6,0 0-4,0-3 2,3 1 1,-3 2-2,0 0 2,0 0-3,0 0 2,0 0 0,0 0-2,0 0 3,0 0-1,0 0-1,3-2 0,-3 2 0,4-5-2,0 4 2,-1-1-2,0 0 0,-2 2-1,1 0 1,-2 0 0,0 0 1,0 0 1,1 0-1,-1 0 1,0-2 1,0 1-1,2-1 0,-2-1 0,1-2 2,1 3-1,-2-3 0,0 3 0,1-1 1,-1-1 0,0 1 4,2 3 0,-2-3 5,0 2 3,2 0 5,-2-1 11,0 2 1,0-2 2,0 1 3,0 1 0,0-2 4,0 2-1,0 0 3,0 0 9,0 0 8,0 0-12,0 0 8,0 0 2,0 0-2,0 0 12,0-2-16,0 1 8,0 1-7,0 0-15,0-3-14,0 3-1,3 0-11,-3 0 0,0 0 0,0 0-12,0 0 15,0 0-8,0-1-7,0 1 3,0 0 4,0 0 7,0 0-2,0 0-7,0 0-1,0 0 8,0 0-8,0 0 1,0 0-1,0 0 0,0 0-4,0 0-7,0 0 4,0 0 3,0 0 0,0 0-11,0 0 4,0 0 7,0 0 7,0 0-7,0 0 0,0 0 10,0 0-7,0 0-3,0 0 0,0 0 4,0 0-4,0 0-7,0 0 0,0 0 7,0 0 0,0 0-10,0 0 10,0 0 7,0 0 0,0 0-7,0 0 7,0 0-7,0 0 0,0 0 0,0 0 0,0 0 0,0 0 0,0 0-10,0 0 0,0 0 10,0 0-7,0 0 7,0 0 0,0 0-3,0 0 3,0 0 0,0 0 0,0 0 3,0 0 0,0 0-3,0 0 0,0 0 0,0 0 0,0 0 3,0 0-3,0 0 0,0 0 0,0 0 0,0 0 0,0 0 0,0 0-3,0 0 3,0 0-3,0 0 3,0 0-3,0 0 3,0 0 0,0 0 0,0 0 0,0 0 0,0 0 8,0 0-11,0 0 3,0 0-3,0 0-1,0 0-6,0 0 3,0 0-1,0 0 1,0 0 0,0 0-8,0 0 15,0 0 0,0 0-4,0 0 4,0 0 3,0 0-3,0 0-5,0 0-3,0 0 3,0 0 1,0 0-6,0 0 1,0 0 4,0 0 8,0 0 0,0 0 7,0 0 9,0 0 3,0 0-3,0 0 3,0 0-2,0 0-1,0 0 0,0 0-5,0 0 6,0 0-13,0 0 0,0 0 1,0 0 0,0 0-1,0 0-7,0 0 0,0 0 8,0 0-3,0 0-5,0 0 4,0 0-11,0 0 7,0 0-8,0 0 8,0 0 5,0 0-5,0 0 0,0 0 0,0 0 0,0 0 10,0 0 5,0 0-3,0 0 0,0-3-8,0 3 3,0-2 5,-3 0-10,3-1 2,0 3 8,0 0-12,0 0-3,0-2 0,-2 2 8,2 0-5,0 0 0,0 0 0,0 0 10,0-2-10,0 2-7,0 0 9,0 0 3,0 0-5,0 0 0,-2 0 2,1 0 0,-1 0 0,1 0-7,-1-2 7,2 2-8,0 0-7,0 0 2,0 0 4,0 0-4,0 0 4,-1 0 2,1 0 5,0 0 0,0 0 0,-2 0 8,1-1-4,-2 1 1,0-2-3,-1-1 8,0 1-1,1 0-2,3 1-5,-3 1 0,3-1 0,0-1 0,0 2 3,0 0-3,0 0 0,0 0-5,-3 0 0,3 0 1,0 0-9,0 0-4,0 0 1,0 0-1,0 0 0,0 0 3,0 0 0,0 0 0,0 0 0,0 0 0,0 0 10,0 0 4,0 0-2,0 0 0,0 0 0,0 0 0,0 0 0,0 0-10,0 0-2,0 0-3,0 0 0,0 0 1,0 0-1,0 0 3,0 0-3,0 0-1,0 0 1,0 0 8,0 0-4,0 0-4,0 0 5,0 0-8,0 0 3,0 0-3,0 0 3,0 0 1,0 0-8,0 0-2,0 0 1,0 0 4,0 0-9,0 0 9,0 0-1,0 0 1,0 0-1,0 0 0,0 0 8,0 0 4,0 0 4,0 0 4,0 0-3,0 0-4,0 0-1,0 0-2,0 0-7,0 0 2,0 0 5,0 0 0,0 0-5,0 0 0,0 0 8,0 0 4,0 0 1,0 0 7,0 0 3,0 0-1,0 0-4,0 0 0,0 0 5,0 0-1,0 0-4,0 0-5,0 0 5,0 0-6,0 0 6,0 0-10,0 0-1,0 0 0,0 0 1,0 0-1,0 0 1,0 0 3,0 0-3,0 0-1,0 0 1,0 0 7,0 0 0,0 0 0,0 0 3,0 0-3,0 0 3,0 0-3,0 0 3,0 0 0,0 0-3,0 0 4,0 0 3,0 0-4,0 0-3,0 0 8,0 0-4,0 0 4,0 0-4,0 0 1,0 0-2,0 0 1,0 0-4,0 0 5,0 0-1,0 0-4,0 0 0,0 0 0,0 0 0,0 0 0,0 0 5,0 0-5,0 0-3,0 0 0,0 0 0,0 0 0,0 0 1,0 0-6,0 0 0,0 0 1,0 0-1,0 0 1,0 0 5,0 0 0,0 0 2,0 0-1,0 0-1,0 0 2,0 0 3,0 0-3,0 0 0,0 0 4,0 0-8,0 0 12,0 0-13,0 0 2,0 0-1,0 0 4,0 0 0,0 0 4,0 0-1,0 0-6,0 0 6,0 0-14,0 0 11,0 0 4,0 0-1,0 0-3,0 0-3,0 0-1,0 0 1,0 0 3,0 0-10,0 0 10,0 0 0,0 0-3,0 0-1,0 0 4,0 0 0,0 0 0,0 0 0,0 0 0,0 0 8,0 0-8,0 0 3,0 0 0,0 0-3,0 0 3,0 0 0,0 0-3,0 0 4,0 0-1,0 0-3,0 0 3,0 0-3,0 0 0,0 0 3,0 0-3,0 0-3,0 0 3,0 0-3,0 0 0,0 0 7,0 0-7,0 0 3,0 0 0,0 0-3,0 0 0,0 0 3,0 0 0,0 0 0,0 0 0,0 0 0,0 0 5,0 0-9,0 0 6,0 0 3,0 0-5,0 0 0,0 0 3,0 0-3,0 0 8,0 0-13,0 0 0,0 0 8,0 0-8,0 0 1,0 0 7,0 0 0,0 0-3,0 0 0,0 0-8,0 0 8,0 0 0,0 0-3,0 0 3,0 0 5,0 0-8,0 0 4,0 0 1,0 0 3,0 0 2,0 0-2,0 0 0,0 0 0,0 0 0,0 0-5,0 0-3,-3 0-8,3-1-4,-1 1 0,-2 0-11,3 0-4,0 0 0,0 0-11,0 0-4,0 0 0,0 0 6,0 0-1,-2-1-2,1 1-11,-1 0-4,2 0-5,-3 0-9,3 0 2,-4 0-8,2 0-12,-1 0-20,3 0-35,-3 0-37,5 0-29,-5 0-48,3 0-105,31-4-524,-37 3 0,-4 1 0,-4-2 0</inkml:trace>
  <inkml:trace contextRef="#ctx0" brushRef="#br1" timeOffset="1.18986E6">19034 17474 209,'0'0'13,"0"-1"-1,2 1 0,-2-2 6,0 2 23,1 0 18,-1 0 4,2 0 10,-1 0 15,1-2 2,-1 2 12,1 0 5,-2-2 6,1 1 2,4 0-13,-2-2-7,-2 0 0,2 1-6,0-1-15,0 1-11,-3-1-7,6 2 1,-3 0 5,-3-1 7,4 2 5,-3 0-5,-1-1-1,3-3 0,0 4-2,-2-3 0,-1 2-4,3 1-7,-3-2-6,2 0-13,-2-2-6,1 1 4,-1 0 7,0 0 6,2-1 1,-1 0 0,-1 1 1,0-1 0,2-1-3,-1 0 1,1 2-6,0-1-6,-2-1-4,0 2 1,0 0 2,3 0 2,-6 2-1,6-4 1,-3 3-2,0-2-2,0-2 1,0 1-5,0 2-2,0 0-4,0-1-2,0 4-4,0-2-2,0 2-2,0 0 0,0 0 0,0-2-4,0 2-3,0 0-8,0 0-23,0 0-37,0 0-58,0 0-108,7-3-379,-11 6 0,-2-1 0,1 2 0</inkml:trace>
  <inkml:trace contextRef="#ctx0" brushRef="#br1" timeOffset="1.19137E6">19027 17497 320,'1'-3'44,"2"2"14,-1 1 6,1-3 1,0 3 0,-2 0 1,2 0 2,5 0 0,-2 0 2,1 0-30,2 0-14,2 0-13,-1 0-7,0 0 1,-2 0-1,1 0-1,-2 0 0,-3 0-1,2 0-1,-2 0 2,2 0 0,1 0 1,2 0 0,-1 0 3,5-2 6,-3 0 9,4-3 18,-5 5 7,4-2 3,-7 0-2,3 2-1,1-3-2,-3 3 1,0 0-4,1 0-7,-3 0-8,-2 0-12,-2 0 9,-1 0 5,0 0 2,0 0 1,0 0 0,2 0 1,-2 0 1,0 0 0,0 0-1,0 0-6,0 0-16,0 0-8,1 0-2,-1 0-1,0 0 0,0 0-1,3 0-3,-3 0-6,0 0-10,0 0-10,1 0-3,-1 0-5,0 0-13,2-1-19,-1-1-35,-1 0-35,2-2-37,4 3-72,-4-1 0,-1 1 0,-2 1 0</inkml:trace>
  <inkml:trace contextRef="#ctx0" brushRef="#br1" timeOffset="1.19303E6">18817 17523 256,'7'-1'9,"2"-1"0,2 1 1,2-1 0,-2 2 0,0-2 4,-2 2 17,3-3 18,-3 2 21,0-1 10,2 2 14,-2-1 9,0 1 8,-1 0 1,3 0 4,-5 0-2,2 0-13,1 0-6,-5 0-7,6 0-13,-3 0-12,3 0-8,1 0-8,-2 0-1,3 0-2,-3 0-4,0 0-4,-2 0-12,1 0-12,1 0-5,1 0-4,1 0-1,2 0 1,1 0-1,-3 0 0,1 0 0,5 0 0,-7 0 0,2 0-1,-3 1-1,0 1 1,2-2 1,-1 1-1,0-1 0,-3 0 0,5 0 2,-1 0-1,-1 0 0,2 0 0,0 0 0,0 0 0,-1 0-1,-1 0-1,4 0 2,-4 0-1,5 0-2,-4 0 1,1 0 1,1 0-1,-2 0 0,1 0 1,-1 0-1,-4 0 0,2 0 0,-1 0 0,-2 0 1,-2 0-2,2 0 0,1 0-1,4 1-1,-2 1-2,5-2 0,-7 4-2,2-1 0,2-1 0,-5 0 0,-2 1 2,1-1 0,-2 1 3,2-1 1,-1-1 1,3-1 3,-1 0-1,-1 0 0,0-1 1,-2 1-1,1 0-1,0 0-1,-1 0 0,1 0 2,2 0-1,-5 0-2,4 0 2,-1 0 1,2 0-1,0 0 1,0 0 1,0 0 0,0 0-2,3 0 0,-3 0-1,3 0 2,-6 0-2,8 0 0,-7 0-1,2 0 0,1 0-2,0 0-3,3 1-3,1-1-1,-2 0-1,1 2 0,-2-1 2,-5-1 2,-1 0 1,-1 0 0,-1 0 2,2 0 2,-1 0 3,2 0 1,-3 0-3,2 0-11,-2 0-16,0 0-15,0 0-16,1 0-11,2 0-4,-2 0-2,1 0-4,0 0-3,-2 0-1,0 0 8,3 0 9,-3 0 9,0 0 11,0 0 6,0 0 3,3 0-1,-3 0 3,0 0 4,0 0 3,1 0 4,-1 0 4,0 0 0,0 0-11,0 0-24,0 0-71,0 0 0,0 0 0,0 1 0</inkml:trace>
  <inkml:trace contextRef="#ctx0" brushRef="#br1" timeOffset="1.19738E6">18602 17553 600,'0'0'62,"0"0"6,0 0 2,0 0 3,3 0 3,0 0 3,-1 0 9,4 0 14,0 0 5,4 1-42,3 1-7,0 0 1,5 3 5,3 1 2,8-2-2,2-2-1,9 0-5,6-1-11,2-2 7,3 1 21,7 0 15,-4 0-1,-4-2 0,-4 0-3,-4-1 1,-5 1-2,-2 2-2,0-3 0,-2 3-13,0 0-29,0 0-21,-6 0-6,-1 0-5,-8 0-1,0 0-4,-6 0 2,2-2-2,-4 0-1,4-3 0,-2 2 1,4-5-1,1 3 0,2-1-5,3 1-8,-1 3-6,-2-1-5,-4 1 1,-4-1-1,-4 1 1,-2 0-2,-4 0-21,2 1-82,-3-3-92,0-4-256,0 6 0,-3 1 0</inkml:trace>
  <inkml:trace contextRef="#ctx0" brushRef="#br1" timeOffset="1.44952E6">22662 7086 978,'0'0'38,"0"0"16,0 2 12,0 3 24,0-4 18,0 5 18,0 6 21,3 4 22,0 0 20,6 5 10,-1 9-8,5 4-7,-2 7-7,4 0-19,-4 4-13,-2-5-7,1-3-15,-2-6-18,-1-6-15,-4-6-25,0-6-7,0-6 0,-1-3 2,-1-3-1,7 1-2,-2-4-6,1-2-8,7-5 3,-1 0-8,5-5-3,5-4-3,7-1-8,8 1-7,2-4-5,0 2-3,-2 1-3,-9 2 1,-6 0-2,-7 3 5,-7 1-6,-6 3 0,1-1 4,-4 4-3,0 2 1,1 0-6,-1 5-8,0 0-8,2-1-10,-2 1-8,0 0-12,0 0-21,0 0-26,0 0-26,0 0-31,0 0-45,0-2-60,0-2-84,0-4-230,0 5 0,0 0 0,0 0 0</inkml:trace>
  <inkml:trace contextRef="#ctx0" brushRef="#br1" timeOffset="1.45206E6">20894 5332 387,'0'-3'31,"0"-1"3,0 0 11,0 1 20,0 0 15,0 3 7,0-3 8,0-1 7,0 1 3,2 1-19,1-2-12,3 1-8,0 2-7,1-2-17,4 0-16,2 3-2,0 0-2,3-1-1,-1 1 8,8 0 7,1 0 14,1 0 17,5 0 11,2 0 9,1 0 12,3 0 1,3 0 0,0 0-6,3 0-9,-1 0-4,4 0-8,-1 0-5,-1 1-15,1 2-8,3-2-8,-5 4-2,-3 1-1,0 2 0,-6-3 4,2 3-6,-5 1-4,-5 1-4,2 2-1,2 0-3,-4 2-1,3 0-5,4 3-1,2 1-3,1 1-1,2-2 0,3 2 2,-1 3-1,3-2 1,-3-3-3,-3 4 1,3-1 2,-7 0-1,1 0 1,0 0-2,2 1 2,4 0-3,1-2 5,-2 1-4,-5 0 0,-3-4-8,-7 3 2,-5 0-1,-3-1 1,-3 0-1,-3-1 1,1 3-1,0-1-3,0-1 2,0 0 2,3 2 6,1-1-1,0 2-3,1-1 1,0 3 1,-1-2-4,-4 1 1,1 2-3,-3-2 2,3 2-2,-3-2 1,1-1-2,1 5 2,0-3-3,-1 1-2,-1 0 1,-1 0-2,-3 0 3,-1-2-2,0 2 0,2 1 2,-2 1 1,3 1 1,-5-1 1,2-3 0,0 0 2,0-1 1,-3 4-1,0-3-1,0 1 1,0 2-2,0-2 0,0 2 0,0 4 3,0-3-1,0 2 0,-6 0 3,3 0-3,-3-1 2,-1-3-1,1-1 0,1 2-1,1-3-4,-1-2 3,-2 1 0,-1-2 0,2 1-1,-2 2 3,1-2-2,1 3 3,-2 0 1,4-2 3,-4 2 4,1-2-3,1 0 2,-2-5 1,1 4 0,4-3 2,-8-6 4,5 4 0,2-4 7,-2 1 5,0-2-1,0 0 2,1-4-1,-1 4 0,3-3-1,0-2-4,0-2 2,0-1-5,3-2-5,-1 0-7,1 1-2,1-1-2,-2-1-2,1 2-1,-2-1 1,-1 2 0,0 0-2,0 1 0,0 1-1,2 1 0,1 0 1,-4-2 0,4-3 0,0 2 1,0-3 0,0 0 2,0 0-2,0 0-5,0 0-31,0 0-48,0 0-79,4-4-143,-4 0-350,0-2 0,-4-4 0</inkml:trace>
  <inkml:trace contextRef="#ctx0" brushRef="#br1" timeOffset="1.45244E6">22717 7115 862,'-2'0'6,"1"0"19,-2 7 24,1 5 21,1 8 22,-1 4 12,2 12 7,0 0 4,0 1 9,0-3 7,0-2 10,0-7 1,0-4-8,0-6 12,0-7 1,2-2-6,2-5-3,4-3-4,3-8-6,9-1-18,3-7-22,2-6-41,-1-2-53,2-2-218,-8 4-367,-8 5 0,-4 2 0</inkml:trace>
  <inkml:trace contextRef="#ctx0" brushRef="#br1" timeOffset="1.46065E6">25883 3187 1437,'-11'-3'79,"-1"0"27,-4-1 22,-3 1 17,0 0 8,-2 3 5,6 0 4,-3-2 8,-3 2 6,0 0-50,-5 2-20,-1 1-25,-1 4-22,0 3-13,4 5-8,0 0-4,6 6-3,7 0-4,5 3-5,3 1 2,6 2 4,8-3 9,8-2 6,6-1 2,9-5 2,5-4 0,2 1 0,-5-1-3,2-3-2,-7 6-4,-4-1-8,-11 6-12,-2 3-4,-9 3-3,-4 0-3,-2 3 2,-4-2 1,-6-1 3,-5-7 1,-8-2 1,-9-5-3,-9-4 1,-12-5-3,-8-1-6,-4-5-15,3-5-15,10-6-16,13 0-38,14-1-154,19-5-109,8-8-295,9 20 0,12 1 0,11-2 0</inkml:trace>
  <inkml:trace contextRef="#ctx0" brushRef="#br1" timeOffset="1.46121E6">26439 3168 1302,'-6'0'59,"-5"0"14,-11 1 18,-11 1 15,-12 1 9,-7 1 6,-3 5 2,3-3 4,5 1 1,12-1-32,16 1-18,5-6-11,8 2-14,6-3-16,0 2-15,0-2-4,0 1 4,0 3 0,0 3 3,3 1 4,-3 6-2,6 6 8,-1 5 7,-2 11 7,0 4 7,-2 8 0,-1 4-4,0 0 2,0-5 1,0-6-1,0-8-6,0-9-8,2-6 18,1-11 3,7-3 2,11-4 2,8-4-3,12-5-4,11-2-8,-2 2-7,1 0-23,-7 6-68,-13-2-166,-5-4-486,-13 6 0,-10 3 0</inkml:trace>
  <inkml:trace contextRef="#ctx0" brushRef="#br1" timeOffset="1.46139E6">26221 3448 926,'6'0'-22,"12"-6"-158,5 3 0,16 2 0,8-3 0</inkml:trace>
  <inkml:trace contextRef="#ctx0" brushRef="#br1" timeOffset="1.46166E6">26993 3331 1919,'0'2'62,"2"-1"8,4 0 6,13 2 5,10-3 2,12 0 4,8 1 1,5-2-3,-5 1-6,-12 0-81,-2 0-88,1-5-417,-18 3 0,-6 1 0,-3-5 0</inkml:trace>
  <inkml:trace contextRef="#ctx0" brushRef="#br1" timeOffset="1.46195E6">26895 3509 1681,'0'4'138,"0"0"18,0-1 16,2 0 9,3-1 9,9-2 3,15 0 3,12-3 1,14-2 1,7 1-102,6-3-43,-5 1-34,-6-3-57,-6 3-125,9-6-490,-33 7 0,-8-1 0,-9-1 0</inkml:trace>
  <inkml:trace contextRef="#ctx0" brushRef="#br1" timeOffset="1.46266E6">28051 3028 1023,'-1'-4'87,"1"-2"11,0 0 15,-2-1 0,4 4-2,-2 2 8,0 5 8,1 9 10,1 9 6,1 12-60,0 15-17,-2 5-4,1 1-2,-2 1 8,0-3 6,0-9-5,0-7-8,0-8-11,0-9-2,0-8-12,0-4-89,10-8-192,-5-6-245,2-6 0,5-10 0</inkml:trace>
  <inkml:trace contextRef="#ctx0" brushRef="#br1" timeOffset="1.46323E6">28290 2997 1012,'0'-1'73,"5"-3"6,1 1 13,9-1 20,7-1 23,6 3 9,8-2 13,3 2 6,-1 0-1,-7 4-70,-4 0-4,-12 8-6,-7 0-14,-7 5-15,-2 2-20,-5 5-8,-9 1-11,-8-1-2,-7 1 0,-3-1 5,3-5-3,12-3-1,4-3 2,11-3 0,6-1 5,6-2 3,6-3 2,11 2 0,7-1 3,11 1-1,-1 6 0,-2 2 2,-5 3-2,-6 5-6,-10-1-8,-8 1 6,-8 1 14,-8-3 12,-11 1 8,-15 1 2,-8-2 1,-12-3 0,-7-1 1,0-3-12,10-5-45,7-5-110,12-6-132,9-17-360,14 10 0,2-5 0,9-6 0</inkml:trace>
  <inkml:trace contextRef="#ctx0" brushRef="#br1" timeOffset="1.46392E6">29172 2890 976,'0'-2'78,"0"1"10,-3-1 4,-3 2 2,-10-1 3,-8 4 7,-8 0 3,-4 5 4,0-1 8,4 2-63,7-4-6,9 2-10,5-2-2,3 1 3,3-2-1,2-1-3,3-1 3,0 0 2,0 1-2,0 4 1,0-2 4,0 5 5,0-1 6,3 1 3,-3 4 6,0 0 6,2 1 0,-2 0-2,1 2-5,-1-3-5,0 3-5,0-3-1,5-1-6,0-4-6,5-1-1,5-3 0,4-1 4,6-3-3,5-1 3,4 0-1,-4 0 0,-1 2-3,-8 3 2,-6 5 1,-3 4-5,-9 3-1,-1 3 10,-4 2 5,-7 2 5,-9-5 5,-9 2 1,-9-1 5,-9-2-4,-8-6-1,4 2-1,3-8-4,9-2-16,10-3-17,10-2-41,8-5-53,8 2-87,8-8-182,4-22-404,11 19 0,7-6 0,10-4 0</inkml:trace>
  <inkml:trace contextRef="#ctx0" brushRef="#br1" timeOffset="1.46443E6">29520 2674 866,'0'-2'72,"-4"2"19,-3-1 14,-3 4 9,-2 5 14,4 4 17,2 3 36,2 2 19,4 3 9,1-3-47,4-3-1,4-3-13,4-1 1,7-2 2,6-4-2,2-2-7,-1-2-25,-4-5 6,-7-2 8,-5-1-5,-8-3-2,-3-4-6,-2-2-11,-8-1-11,-1 0 0,-7 4-7,-6 0-9,-3 6-23,-2 1-16,-5 4-11,4 1-3,6 2-4,4 0-3,8 0 0,6 0-10,0 2-7,3 1-15,-1-1-34,2 3-47,-1-2-65,1 2-139,-2-5-504,-4 7 0,-10 1 0</inkml:trace>
  <inkml:trace contextRef="#ctx0" brushRef="#br1" timeOffset="1.46589E6">25287 3834 874,'0'0'26,"0"0"19,0 0 34,-2 4 33,2-4 34,0 4 26,0-1 11,0-2 20,6-1 11,9 3-2,12-6-8,19 3-14,20-1-33,21-2-30,14-5-33,13-1-27,2-2-10,0-1-20,-7 1-12,-18 1-14,-10 3-30,-25 3-63,-14-3-108,-12-3-398,-15 7 0,-9-1 0,-3 0 0</inkml:trace>
  <inkml:trace contextRef="#ctx0" brushRef="#br1" timeOffset="1.46639E6">25347 3955 1032,'-2'0'36,"2"2"11,0 0 32,0-2 18,11 1 18,5-1 15,15 0 6,17 0 5,16 0 2,15-3-19,14-1-16,9-3-14,2-4-32,2-3-24,-4 2-35,-17 0-40,-11 1-64,-12 2-90,-21-11-220,-14 14 0,-11 1 0,-10 1 0</inkml:trace>
  <inkml:trace contextRef="#ctx0" brushRef="#br1" timeOffset="1.46687E6">25318 4052 1084,'0'0'62,"0"0"7,0 0 27,2 0 20,7 0 19,14 0 15,8-2 7,17-1 6,12-1 5,13-1-44,8-5-15,5-2-5,5-3-27,-6 1-23,-4-1-19,-12 5-11,-11-3-5,-14 2-5,-12 1-1,-12 2 0,-5 1-3,-5 0 1,-2 1 1,-7 2 2,2 0 0,-3 3 1,0 1 1,0-2 0,0 2-11,0 0-30,0-1-63,0-1-27,9-2-106,-9 2-269,3 0 0,-1-2 0</inkml:trace>
  <inkml:trace contextRef="#ctx0" brushRef="#br1" timeOffset="1.46748E6">26164 3419 1130,'-1'0'34,"-3"0"15,3 1 14,-1-1 15,2-1 18,0 2 20,0 1 21,0 1 20,0-1 15,2 1 0,7 0 2,12 0-6,15-3-10,8 1-12,13-2-16,8-4-15,-8 4-23,-3-4-20,-11-1-14,-8 3-23,-15 0-14,-7-2-5,-10 5 1,1-2-1,-6 1-5,2 0-8,-2-2-12,2-2-10,-6 1-19,2-1-36,1 2-83,2-2-105,-2-16-313,3 15 0,0 2 0,-2-3 0</inkml:trace>
  <inkml:trace contextRef="#ctx0" brushRef="#br1" timeOffset="1.47306E6">28111 3770 833,'38'-11'80,"22"-9"15,21-6 9,20-3 7,6-5 2,2 2 1,0 0 1,-5 0 0,-6 3-10,-12 1-90,-6 2-87,-6 2-273,-22 7 0,-16 3 0,-15 3 0</inkml:trace>
  <inkml:trace contextRef="#ctx0" brushRef="#br1" timeOffset="1.47334E6">28306 3838 2047,'5'0'57,"11"0"1,15-4 2,25-5 2,16-7-2,29-8-26,12-2-98,37-16-398,-32 21 0,-9-3 0,-14 2 0</inkml:trace>
  <inkml:trace contextRef="#ctx0" brushRef="#br1" timeOffset="1.55042E6">6558 18373 794,'7'0'112,"8"0"25,3 0 21,8 0 19,2-1 13,6-2 18,2-2 15,9 0 13,2-5 10,4 6-73,6-4-29,0 2-21,5 2-18,-1 0-18,3 4-10,-1-3-9,5 3-9,0 0-6,2 0-7,4 0-2,4 0-1,8 3-1,1-3-1,6 4 1,0 3 0,1-4-2,-5 5-3,1-1-6,2 0-1,1-2-3,-1 3 1,3-3 1,-2-1 0,5 0 1,-2-3-1,2 1-1,-3-2-3,1-2 3,0 4 1,4-1-2,-1 4 0,2-4-1,-3 5-2,-3-5-1,-4 3-2,0-1-2,5-3 1,-2 0-5,0 0 2,4 0-1,-5 0-3,-1-3 2,-5 2-1,2-2 2,0 2 3,4-2 1,2 0 4,7 3 3,3-1 1,2-1 1,2-2 4,5-1 3,-4 2 4,7 0 3,-1 0 3,0 2 2,-8 0 2,-2 1 0,-2-3 0,-2 3-1,0 0-3,1 0-5,3 0-6,-2 0-5,-2 0-8,-5 0-4,-4 0-8,-4-3-1,-4 0-4,-1-1 0,-3-3-1,-3 4 1,-4-1 1,2-1-1,-3 2-1,-1 1-1,3 2 2,0 0-2,7 0 0,-1 2 0,0-2 4,2 3 3,-2-3 4,-2 0 6,-4 0 7,-3 0 5,1 0-2,4 0 2,0 0 0,5 0-1,6 0-1,-2 0-4,3 0-4,-4 0-7,-2 0-5,-6 0-3,0-3-1,-10 3 1,4 0 0,-3 0-2,1-2-2,-3 2 2,1 0-2,-4 0 2,-5 0-1,-3 0-1,-4 0 3,-8-1-3,0-2-1,-6-3 1,1 1 1,-5-4-2,2 4 0,-5-1 0,0 3-2,-3-3 3,-6 4-2,-3 1 1,-3-2 4,-6 2 8,-3-1 25,-3 1 42,-3-1 26,2 2 32,-2 0 15,0-2 18,1 2 7,-1 0 13,0 0 24,0-3 24,0 3-26,0 0-41,0 0-26,0 0-33,0 0-15,0 0-19,0 0-6,0 0-16,0 0-25,0 0-33,0 0 0,0 0 0,0 0 0,4 0 0,-1 0 0,0 0 0,4 0 0,0 0 0,6 0 0,0 0 0,3 0 0,5 0 0,3 3 0,3-3 0,-1 2 0,3-2 0,-1 0 0,-2 0 0,0-2 0,4 4 0,4 0 0,4-1 0,2 2 0,10 1 0,4-2 0,4-2 0,9 0 0,2 0 0,4 0 0,3 0 0,1 0 0,4 0 0,-1-2 0,-3 1 0,-1-2 0,-2 0 0,-2-2 0,-4 2 0,-2-1 0,1 1 0,-4-4 0,-4 3 0,-1-2 0,-4 1 0,-3-2 0,-7 0 0,-1 1 0,-8 3 0,1 0 0,-2 0 0,-3 2 0,2 1 0,1 0 0,-3 0 0,1 0 0,-5 0 0,-2 0 0,-1 0 0,-1 0 0,1 0 0,-1 0 0,-2 0 0,-3 0 0,0 0 0,-6 0 0,-2 0 0,1 0 0,-3 0 0,-2 0 0,5 0 0,-1 0 0,-3 0 0,3 0 0,-2 0 0,-5 0 0,0 0 0,0 0 0,-1 0 0,-1 0 0,1 0 0,-2 0 0,6 0 0,0 0 0,1 0 0,6 0 0,6 0 0,2 0 0,4 0 0,-2 0 0,6 0 0,-2 0 0,-2 0 0,4 0 0,-2 0 0,3 0 0,2 1 0,1 2 0,3 0 0,2-3 0,-1 3 0,-2-1 0,-1 0 0,0-2 0,-4 2 0,-2-2 0,-1 0 0,-4 0 0,-3 0 0,-4 0 0,-1 0 0,-5 0 0,0 0 0,0 0 0,0 0 0,-3 0 0,-1 0 0,-2 0 0,-2 0 0,-1 0 0,-1 0 0,0 0 0,2 0 0,1 0 0,4 0 0,-1 0 0,3 0 0,1 0 0,-3 0 0,-3 0 0,-1 0 0,0 0 0,4-2 0,1 2 0,1 0 0,2 0 0,-2-1 0,3 1 0,-3 0 0,0 0 0,-1 0 0,-4 0 0,1 0 0,-2-1 0,1-2 0,1 1 0,-1-4 0,-4 3 0,2 1 0,-2 1 0,0-1 0,0 2 0,0 0 0,0 0 0,0 0 0,0 0 0,0 0 0,0 0 0,0 0 0,0-1 0,0 0 0,0-3 0,3 1 0,-3-4 0,1 2 0,1-1 0,1 1 0,-3 2 0,1 0 0,-1 1 0,0 1 0,0-1 0,0 2 0,0 0 0,2 0 0,-2 0 0,0 0 0,0 0 0,1 0 0,-1 0 0,0 0 0,0 0 0,2 0 0,-2 0 0,0 0 0,0 0 0,0 0 0,0 0 0,0 0 0,0 0 0,0 0-68,0 0-133,0 0-83,0 0-99,0 2-47,-3 1-54,-3 0-66,-9-3-83,-7 2-46,-12-2-20,-6 0 52,-7 1 111,6 1 17,-16 5 0,-3 3 0,5-1 0</inkml:trace>
  <inkml:trace contextRef="#ctx0" brushRef="#br1" timeOffset="1.55208E6">19412 18259 322,'0'-3'47,"0"1"12,0 1 18,0-2 22,0 1 21,3 2 15,-3 0 11,0 0 6,1 0 7,-1 0-29,3 0 4,3 0-4,1 0-10,-1 0-16,7 0-17,-2 0-10,2 0-5,2 0 0,3 0 1,0 0-2,0 0-1,1 0-4,-3 0-1,-4 0-1,4 0-2,-6 0 1,0 0 1,1 0-2,1 0-3,1 0-5,2 0-7,3 0-1,-2 0-4,0 0-2,-1 0 1,-2 0 0,-2 0-3,-2 0-4,2 0-3,-2 0 0,0 0-2,0 0-2,1 0 3,1 0 0,-1 0 0,-4 2-3,0-4-2,-3 2 0,2 0 0,-1 0 3,-2 2 0,1-2 0,1 0-1,2 0-4,1 0-2,3 0-3,0 2 0,1-1 0,-1 0-2,0 1-2,-3-2-1,-1 3 2,5-3 3,-5 0 9,0 0 7,3 0 4,1 0 5,-1 0 0,-1 0 5,-1 0 0,-4 0 11,0 0 9,-3 0 5,3 0-3,-3 0-6,0 0-4,0 0-5,0 0-4,0 0-3,0 0-2,0 0-12,0 0-12,0 0-4,0 0 10,0 0 25,0 0 23,0 0 15,0 0 13,0 0 12,0 0 0,0 0 0,0 0 0,0 0-4,0 0-17,3 0-28,-3 0-25,0 0-14,2 0-13,1 0-11,3 0 1,3 0-3,-2 0 0,-4 0-2,4 0 2,-4 0 1,-3 0 3,0 0 0,3 0 4,0 0 0,1 0-2,2 0 1,2 0 1,-2 0 1,4 0-2,1 0 3,-4 0-1,7 0 10,-5 0 13,3 0 17,0 0 10,0 0 12,4-3 1,3 1 4,2 1 5,4-4 1,4 2 2,-1 0-7,-1-1 14,-1-1 9,0 0 7,-4 1 6,2-4 5,-1 2 1,-4-5-5,5 2-3,0-11-2,0-6-5,-1-3-30,4-10-27,0-8-17,3-10-17,4-9-9,-3-7-6,5-2 0,-1-7 0,-8-3 0,-3-4 0,-4-5 0,-10-12 0,-4-4 0,-9-8 0,-10-3 0,-18-6 0,-18-2 0,-19-6 0,-24 2 0,-19-3 0,-23-2 0,-27-5 0,-33-2 0,-30-1 0,-47-3 0,-38 6 0,-46 1 0,-42 12 0,-54 4 0,-40 19 0,-45 18 0,-35 17 0,-37 24 0,-17 28-227,-12 20-222,-2 16-1054,2 30 0,14 9 0</inkml:trace>
  <inkml:trace contextRef="#ctx0" brushRef="#br1" timeOffset="1.56524E6">11412 8614 1016,'6'-8'39,"2"-2"10,8-1 25,4-4 29,-2 3 45,0 1 49,-3 3 38,-6 0 6,-6 6 3,-2 1-28,-1 1-3,5 3-3,6 2-15,10 2-18,13 0-39,13-2-45,17-4-33,14-7-3,10-4-2,-1-4-4,2 2-4,-9-6-15,-9 3-50,-7 1-93,-8-3-190,-14 6-391,-12 1 0,-15 2 0</inkml:trace>
  <inkml:trace contextRef="#ctx0" brushRef="#br1" timeOffset="1.56566E6">11512 8652 1327,'1'0'56,"9"0"7,7-1 16,12-1 19,8-5 14,24-3 10,11-4 5,15-3 3,17-3 1,10-3-53,6-2-3,4 2-8,-8-4-19,-14 7-42,-15 1-90,-8 1-165,-33 9-188,-19 2 0,-14-2 0,-16 3 0</inkml:trace>
  <inkml:trace contextRef="#ctx0" brushRef="#br1" timeOffset="1.56596E6">11938 8556 441,'54'-16'47,"16"-5"4,19-2 2,13-6 0,-31 5 1,-12 5-3,-12-1-46,-17-1-156,-15 13 0,-9 5 0</inkml:trace>
  <inkml:trace contextRef="#ctx0" brushRef="#br1" timeOffset="1.56754E6">8570 14176 1125,'0'4'2,"3"-1"7,4 2 15,1 2 9,5-2 14,8 0 21,5-2 16,7 1 11,5-2 9,8 3 2,6 1 4,15-1 11,10-1-1,13 2 0,18 0-10,16-1-14,14-1-6,13-1-2,11-3 2,7 0 9,4 0 3,0 0-11,-1 0-10,1 0-8,-8 0-2,1 0-6,-7 0-8,1 0-8,-4 0-13,0 0-12,-4 0-6,-1 0-6,-5 0-4,-4 0-2,-11 0-2,-4 0-1,-9 0 1,-5 2-3,-11 1 3,-4 1-1,-13-3-1,-6 1-1,-4-2 1,-4-3-4,-3-2-4,-4 0-8,1-4-16,-5-1-17,-10-2-40,-5-3-47,-11-3-88,-10-7-361,-13 12 0,-11-3 0,-15 2 0</inkml:trace>
  <inkml:trace contextRef="#ctx0" brushRef="#br1" timeOffset="1.56797E6">13238 14016 932,'0'0'55,"0"0"6,0 0 5,6 0 14,2 0 14,3 0 12,4 2 26,8 5 22,4 0 14,4 1-30,6 2 0,6 4-2,2-1 2,2 1-10,-2 0-7,-4-1-3,-8-1-13,-12 0 3,-9 0 0,-8 0-4,-10 7-8,-8 4-1,-13 3-3,-8 5-5,-14 1-5,-6-1-9,-13 0-12,-4 1-26,-2 0-31,-5-1-52,1-2-89,4-5-147,-11-38-385,1 29 0,-11-7 0,-7-3 0</inkml:trace>
  <inkml:trace contextRef="#ctx0" brushRef="#br1" timeOffset="1.56873E6">8365 13936 819,'13'2'6,"10"3"1,4 2 1,11 1 1,1 2 5,6-3 7,2 4 24,10-2 32,2 2 23,5-1 3,10-1 1,9-2 1,12-1 1,13 0-1,15 0-2,14-1-1,8 1-9,8-1-18,6 1-15,6-1-3,-1 1 0,3-2 0,-1 2-2,2-1 3,-2 0 0,2-4-5,-2 0-16,2-1-12,-1 2-8,-3-4-4,-7 2-4,-8-1-3,-5 0-6,-12-2-36,-8-1-64,-5-8-86,-7 4-262,-6-1 0,-11 0 0,-11-2 0</inkml:trace>
  <inkml:trace contextRef="#ctx0" brushRef="#br1" timeOffset="1.56942E6">12926 13796 1726,'0'-3'16,"3"3"-1,8 0 1,7 3-1,12 3 1,14 2 0,10 2 1,9 4 2,6 1 5,6 2 2,-1 0 26,1 0 14,-6 3 14,2-3 16,-5-4 14,-7-1 12,-12-2 8,-8-2 3,-12-1 2,-11 1-12,-9-2-16,-4 2-10,-10-1-12,-7 4-16,-6-3-10,-10 4-14,-8 0-7,-5 2-3,-1 0-9,-4 2-4,4 0-12,4 4-1,2-1-4,3 1 0,4-3 1,5 2 1,4-3 4,5-6 7,4-2 9,5-2 5,3-2 6,4-2 0,1-2 10,0 2 10,-2-1 6,4-2 8,-4 1 0,2 0-6,0 0-6,2 0-5,-2 0-2,0 0-3,0 0-9,-2 0-14,1 0-10,-1 0-28,-2 1-36,0 3-48,-4-4-117,-6 1-118,-11-11-416,-12 10 0,-11-3 0</inkml:trace>
  <inkml:trace contextRef="#ctx0" brushRef="#br1" timeOffset="1.57224E6">8759 14055 1099,'11'0'15,"10"0"13,9 2 10,9-2 3,2 1 8,5 0 24,6 1 16,2-2 9,3 3 14,3-3-3,3 3 2,4 1-3,3 0-6,2-2 4,6 0-1,1-2-14,1 0-11,-5 0-1,2 0-11,-5 0-7,0 0-6,-1 0-6,3 0-7,4 0-5,0 0-9,-1 0-7,4 4-7,-4 0-6,1 0-4,-3-4 1,3 2-2,-2 1 4,4-3 4,-5 2 4,5 3 0,-2-1 3,5-2 0,-4-1 0,5-1 0,1 0-2,2 0 0,4-1-1,0 1-4,4-2-4,-3-2 8,-6-1 11,-4-2 5,-7 0 5,-2 2 3,-5-1 1,-4 0 3,2 0-2,1 2 0,-1-1 0,-1 3-9,-4-2-12,-5 1-4,-5 0-6,-7 0-2,-10-1-2,-6 4-1,-9-1-1,-4 1-3,-5 0 1,-3 0 0,2 0 1,0 0-1,3 0 1,0 0-2,0 0 2,0 0-3,-5 0 0,4 0 2,-4 0 0,-1 0-1,1 0-1,0 0 0,3 1 0,3 3-1,3-1 1,2 1 2,5-1-2,4 4 1,0-2 1,4 0 0,3 0-1,-1-1 0,1-1 2,0-2 3,0-1 3,-1 0-3,-1 0 2,1 0 0,0 0 1,-5 0-2,6 0 3,-4 0-1,0 0-3,-5 0-2,0 0-2,-1 0 2,-3 0-1,-5 0-1,2 0 1,-4 0 1,-1 0-3,0 0 2,0 0 0,-2 0 0,-1 0-2,2 0 0,-1 0 1,-5 0-1,3 0-1,-3 0 2,-2 0-1,1 0 2,-1 0 0,5 0 1,2 0 1,3 0 0,-1 0-1,1 0 0,0 0 1,-1 0-2,1-1 1,-3 1 2,-2-1-3,1-1 1,0 0 1,-1-2 3,4 1 0,1 0 4,4 0 0,-1 0 0,5 0 2,-4 1-4,2-1 2,1 2 0,0-1-3,-5 1-2,2-1 1,-5 1-3,1 1 0,-5-2 0,1 1-2,-3 1 3,-3-2 1,-2 2 4,-1 0 5,-1 0 3,2-2-2,3 2 2,-2-1-2,3-2 1,1 1-2,1 2-2,-1 0-2,-1-2-4,5 2-5,-2 0-1,-2 0 0,3 0 0,3 0-1,-6 0 1,3 0 0,0 0 1,-4 0-1,2 0 2,-4 0-3,3 0 0,-4 0 1,4 0-1,-4 0 1,0 0 2,-3 0 1,0 0 6,3 0 3,0 2 2,1-2 6,7 5 6,1-2 2,7 3 0,4 0 0,3-3 1,8 2-3,0-2-2,6-2 0,-3-1-2,0 0-1,0-1-1,1 2-2,-1 1 7,8-1 3,5 1-1,4-2 2,3 2-2,2-2-3,-3 0-3,-8-2-4,-1 2-3,-7 0 1,-6 0-7,-3 0-6,-5 0 2,-2 0-4,-3 0 1,0 0 1,-5 0-2,-3 0 0,0-2 1,-6 1-4,-3-1 1,-1 2 5,0-1-2,-3 2 2,0-1 0,0-1-3,3-2 5,1 2 0,-3-3 0,4 1-3,-2 0 0,2 0-2,-4 2-2,1-1 0,-1 1-4,-1 1 4,0 0-2,0 0-2,0 0-1,0 0 3,3 0-1,-1 0-1,1 0 2,0 0 1,1 0 2,1 0-1,-1 0 0,1 0 3,-2 0 1,-2 0 0,2 0-3,0 0 0,1 0-3,0 0 1,-1 0-2,1 0-2,2 0 1,2 0 2,1 0-1,-3 0 0,0 0 2,0 0 1,-1 0 0,3 0 3,-2 0-2,1 0-4,-3 0-8,1 0-25,-1 0-23,-4 0-25,0 0-38,-7 0-69,-6 0-99,-1-2-179,-21 2-241,-14-2 0,-15 2 0,-20-6 0</inkml:trace>
  <inkml:trace contextRef="#ctx0" brushRef="#br1" timeOffset="1.57408E6">12526 13451 130,'-3'-1'18,"-2"1"23,5 0 28,-3 0 20,0-3 11,3 3 11,-4 0 6,-1-2 12,1 2 11,-5 0 5,3-2 1,-2 2-15,0 0-22,-3 0-12,-2 0-1,-3 0 0,2 2 3,-7 3-9,8-4-11,-4 7-14,10-3-10,1 0-8,3-2-3,-1 1-8,4-4-10,0 5-8,0-1-7,0 2 0,0 2 2,0-2-1,0 2 1,0-3 0,0-1 2,0-1 1,0-2 1,0 1 1,0 1-2,0-3-5,0 0 0,0 0-1,0 0 3,0 0-2,0 0-2,0 0-1,0 0-1,0 0-3,0 0 2,0 0 3,0 3 0,0-3-1,0 0-1,0 0 2,0 0-2,0 0-2,0 0 0,0 0 0,0 0-1,0 0-3,0 0-1,0 0 2,0 0 0,4 3 1,-4-1-1,3 1 2,0-2-2,-2 1-1,2 0 0,-1 0 0,-2 0 2,0-2-3,0 3 1,0-3 0,0-3 3,0 6 1,0-3 5,0 0 2,0 2 3,0-2 1,-2 1-1,1 0-1,-1 2 1,2 0-6,-1-1-12,1 0-11,0 1-48,3 0-152,-3 1-282,1 4 0,5 1 0,3 0 0</inkml:trace>
  <inkml:trace contextRef="#ctx0" brushRef="#br1" timeOffset="1.57794E6">13849 13992 513,'13'-5'72,"4"-2"8,4-1 2,4 2 0,-7 2-2,3 2-1,-1 2-2,-5 0-1,1 0 0,-5 0-52,4 0-18,-4 0-6,-1 0 0,5 0 5,0 0 3,5 0 4,4 2 1,3-1 3,0 1 0,8-1-1,1 1-1,-5-1-1,7 0-1,-5 1-2,2-2 9,-2 3 5,3 1 9,2 0 1,1 0 3,2 0 4,0 2 2,2-3 5,-3 1 12,-2-2 7,-5 1-3,-4 2-6,1-1-6,6-1 0,5 1 0,11-2-3,10-2-3,4 0-4,5 0-13,1 0-10,-3 0-8,2 0-2,-6 0 1,-1 0-3,3 0 8,-3 0 17,3 0 17,-2 0 6,2 0 4,-2-2 2,-5 2 0,-3 0 1,-2-4 0,-1-1-3,-3 3-9,-4-3-19,-4 0-15,-4 2-7,-4 0-3,-4 0-1,-1-1-1,-3 2 0,-4 0-1,1 1 1,-2-2 0,-3 2-1,-1 1 0,-6 0 0,-2-2 7,-8 2 14,1 0 1,-3-1 2,0-1 2,0 0 4,0-1 0,0 1 3,0 1-1,0 1-1,0 0-7,0 0-12,0 0-3,0 0-1,0 0-2,0 0-2,0 0-2,0 0-1,0 0-3,0 0 1,0 0 0,0 0-1,1 0 0,1 0 2,1 0-3,1 0 2,2-1-1,-1 1 1,1 0 3,-3-2 0,-2 2-1,-1 0 0,0 0 2,0 0-2,0 0 0,0 0-1,0-1 0,2 1 1,1 0-3,-2 0 0,2 0 2,0-2-2,1 2-1,-4 0-1,0 0 2,3-1-3,-3 1 2,3 0 0,1 0 1,-1 0 0,0 0-1,1 0 2,-1 0-1,2 0 3,-3 0 2,1 0 3,-3 0 0,1 0 0,-1 0 1,0 0-2,0 0-1,0 0 0,3 0-1,-3 0-1,4 0-2,-2 0-1,1 0-2,0 0 1,2 0-1,1 0 4,1 0-2,-3 0 1,6 0 1,-6 0-1,1 0-1,-1 0 0,2 0 0,-3 0-2,-1 0 1,1 0-1,-3 0 2,3 0-2,-3 0 1,3 0-1,0 0 2,3 0 0,1 0-1,1 0 1,-1 0 2,1 0-2,1-2 2,-2 2-2,-1-2 1,-2 1 1,-1 1-4,-3 0 1,3-3 3,-3 3-3,4 0 0,0-2 1,2 2-3,1 0 1,0 0 0,-1-2 0,3 2 2,-3 0-4,0 0 0,-3 0 1,0 0-1,0 0 1,-3 0 0,0 0-1,5 0 0,-5 0 2,0 0-2,0 0 4,0 0-4,0 0 0,3 0-1,-3 0-2,0 0 3,0 0-1,0 0 0,0 0 1,0 0 0,0 0 2,0 0 2,0 0 2,0 0 0,0 0 0,0 0 0,0 0 0,0 0 1,0 0-2,0 0 2,0 0 0,0 0-1,0 0 1,0 0-2,0 0 2,3 0 1,-3 0-1,1 0-1,2 0 1,-1 0 0,-1 0-2,1-2 0,-2 2 3,0 0-3,0 0 0,0 0-1,1 0 0,1 0 1,-1 0 0,1 0-2,-1 0 1,1 0-1,-2 0-1,0 0 2,0 0 0,0 0 1,0 0 1,0 0-3,0 0 1,0 0 0,0 0 0,0 0 4,0 0 7,0 0 8,2-2 0,-2 2 0,2-3 1,0 1 1,4-1 0,-5-1 1,2 1-3,0 1-2,-1-2-7,-1 1-8,1 0-2,0 1-1,-2 1-1,0 1-1,0-2-1,1 2 1,-1 0 1,0 0 0,0-2 0,0 2 0,0 0 1,2-1 0,-2-2 0,1 0 0,-1-2 0,2 2 0,-2 1-2,2-2-3,0 3-2,-2 1-4,3 0-1,-2 0 0,-1 0-1,3-3-1,-3 3-2,3 0 1,-3 0 1,3 0 3,-3 0 3,0 0 3,0 0 0,0 0 4,0 0 1,0 0 2,2 0 1,-2 0 2,0 0 0,0 0-3,0 0 1,0 0-1,0 0 1,0 0-2,0 0 0,0 0 0,0 0-2,0 0-2,0 0 0,0 0-2,2 0 0,-1 0 2,1 0-3,-1 0 0,1 0 0,-1 0 0,1 0 2,-2 0 1,0 0 1,0 0 2,1 0 2,-1 0-3,0 0 1,0 0 0,3 0 1,-3 0 1,0 0 0,0 0-1,0 0 0,0 0 0,0 0-2,0 0 2,0 0 0,0 0 0,0 0 2,0 0-2,0 0-3,0 0 2,0 0 1,0 0 0,0 0 0,0 0-2,0 0 0,1 0 0,1 0-2,-1 0 0,1 0 0,-2 0-1,0 0-2,0 0-1,0 0 0,0 0 2,1 0 0,-1 0 0,0 0 0,0 0 1,0 0 4,0 0 1,3 0 3,-3 0 2,0 0-2,0 0 0,0 0 0,0 0 2,0 0-1,0 0-2,4 0 1,-4-2-1,0 2-1,0 0-1,0-2 0,3-1 1,-3 3 0,0-1-2,0 1 1,0 0 2,0 0-4,3-2 2,-3 2-1,0 0 1,0 0 1,0 0-3,0 0 0,0 0 0,0 0 0,0 0-4,0 0 3,0 0-3,0 0 1,0 0-1,0 0 0,0 0 2,0 0 0,0 0 0,0 0 0,0 0 1,0 0 1,0 0 0,0 0 0,0 0 1,0 0-1,0 0 1,0-3-1,3 3 0,-3 0 0,1 0-1,2-1 0,0 1-1,-2 0 2,2 0-2,1 0 0,-3 0 1,2 0-1,-1 0 2,-2 0 1,0 0-1,0 0 2,0 0-1,1 0-2,-1 0 1,0 0 0,0 0 0,0 0 0,0 0-2,0 0 1,0 0 0,0 0 0,0 0 0,0 0 1,0 0 0,0 0-2,0 0 1,2 0-13,-2 0-45,0 0-44,0 0-62,0-2-97,0-4-370,0 4 0,-6 1 0,-5-2 0</inkml:trace>
  <inkml:trace contextRef="#ctx0" brushRef="#br1" timeOffset="1.58055E6">16922 13948 263,'0'-2'15,"0"-1"14,0 3 16,2-2 5,-2-1 4,2 3 8,-2 0 10,1-2 13,1 2 6,-2-2-9,1 2-2,-1 0-10,0 0-17,3-1 0,-3 1 2,0 0 1,0-2 0,0 2-3,0 0 2,3 0 0,-3 0 1,0 0-4,3 0 2,-3 0-4,0 0-2,0 0-2,2 0-6,1 0-7,-1 0-3,1 0-1,-2 0 3,1-2 2,2 2 3,-3 0 4,1 0 5,-1-3 0,1 3-4,-1 0-4,-1 0-2,0 0 1,3 0-1,1 0 5,-1 0 3,0-1 3,0 1 5,0 0 2,-2-2 1,3 1 2,-1-1 0,2-1-1,-2 0 2,2 1 1,-4-1-6,4 2-6,-2-2-14,-2 2-3,3-1 2,-2 0 4,-2 2 6,0 0-1,2-3-5,-1 3-1,1-2 4,1 1 9,1-3 8,-1-1 2,3 0 0,2-1-3,-4-2-1,4-2 1,-1 1 2,0-4-1,0 4-5,-4 0-7,1 1-5,-1 2 1,-1 0 6,1 1 4,-3 1 0,2 1-4,-2 2-3,0-1-3,0 2-3,0 0-5,0 0-2,1 0-3,-1 0-10,2 0-4,-1-2 12,1 2 23,-1 0 16,-1-3 4,4-3 5,-1 2 6,0-3 7,-3 1 4,5 0 4,-3 3-4,-1-2-16,1 5-26,-1-2-18,1 2-3,1 0-4,4 0-3,1 0-4,1 0-10,0 0-4,4 0 0,-5 0-2,-1 0 2,1 0 4,-4 0 0,-2 0 5,-1 0 30,2-2 6,0-3 7,7-2 1,3-6 12,2-4 6,4-6 21,2-6 27,1-3 26,2-6 9,3-5-20,1-2 4,-1-5 14,-1-3 29,-8-1 8,0-8 15,-9-5-19,-3-7-26,-1-6-29,-2-9-15,-6-7-13,-5-7-12,-7-4-19,-3-6-31,-10-10-19,-12-9-21,-3-5-2,-8-8 0,-10-7 0,-8-10 0,-11-3 0,-8-10 0,-16-8 0,-14-4 0,-11-1 0,-6-4 0,-19-1 0,-10-1 0,-14 5 0,-8 2 0,-14 2 0,-11 6 0,-10 7 0,-5 11 0,-14 5 0,-10 7 0,-6 17 0,-18 11 0,-13 10 0,-10 18 0,-7 18-176,6 10-93,15 12-123,24 14-182,28-43-782,42 48 0,30-1 0</inkml:trace>
  <inkml:trace contextRef="#ctx0" brushRef="#br1" timeOffset="1.95783E6">1106 14109 191,'0'0'-4,"0"0"-1,0 0 2,0-1 6,0 1 19,0 0 15,0-1 12,-3-1 16,3 0 14,0 2 7,-2-3 6,1 1-1,-1 2-3,-1 0-3,2 0-15,-4 0 4,3 0 16,1 0 3,-1 0-5,1 0-2,2 0 1,-1 0 1,0 0 0,0 0-1,0 0-3,0 0-14,-1 0-19,1 0-6,0 0 11,0 0 15,0 0 15,0 0 13,0 0 9,3 0 8,1 0 5,3 0-1,2 0-5,3 0-10,-2 0-14,2 0-15,2 0-12,0 0-7,2 0 1,2-2 4,0 2-1,0 0 7,-1 0 5,2 0 6,-1 0 10,0 2 8,3-2 9,-2 0 4,3 0-7,2 0-8,1 0-4,1 0-9,3 0-6,-1 2-8,0-2-16,2 3-10,0-2-14,0 0-7,0 2-2,0-2-5,-1 2-2,-2-2-1,3 1-3,-2 0 1,1 0 1,-2 2 0,0-2 1,-2 5 0,1-3 4,3-1 0,-3-3 3,1 3 2,1-3 1,-2 0-3,4 2 1,-2 0-1,2-1-3,2 1-1,3 0-3,-4-2 0,7 0-2,-4 3-3,1-3-2,-2 1 1,-3-1 1,-1 3 0,1-2 0,-2 2 0,1-1-3,4 2 1,-4-4-2,1 5 1,1-2 0,-2 3-1,1-3-1,0 4 1,-1-1-1,1 3 0,3-2-1,-4 3 1,2-4 3,-5-2-2,3 3 2,-5-3 2,1-1-2,-4-1 0,-3 1 0,2-1-2,-5 2 3,0-3-2,-6 2-2,3-1 0,-5 0 0,0-2 2,-4 0 0,0 0-5,-3-2 5,1 2-3,1 2 0,-1-2 2,2 1-1,0 1 1,2 1 3,-4-1-6,2 0 0,-1 0 1,-1-2-6,1 0-3,-2 1-14,3 1-17,0 0-23,-3-2-36,3 3-51,-3-1-80,0-2-117,0-9-491,0 8 0,-3-3 0,-3-1 0</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4:07:36.579"/>
    </inkml:context>
    <inkml:brush xml:id="br0">
      <inkml:brushProperty name="width" value="0.05292" units="cm"/>
      <inkml:brushProperty name="height" value="0.05292" units="cm"/>
      <inkml:brushProperty name="color" value="#0070C0"/>
    </inkml:brush>
    <inkml:brush xml:id="br1">
      <inkml:brushProperty name="width" value="0.05292" units="cm"/>
      <inkml:brushProperty name="height" value="0.05292" units="cm"/>
      <inkml:brushProperty name="color" value="#FF0000"/>
    </inkml:brush>
  </inkml:definitions>
  <inkml:trace contextRef="#ctx0" brushRef="#br0">18733 5049 1456,'0'-8'2,"0"3"1,0 0 0,0-2 3,0 5 3,0 4 12,0 1 16,0 6 11,0 5 13,0 7 8,0 10 18,0 5 16,0 17 19,0 15 10,0 23 7,-1 24 1,-2 20-6,0 15 2,0 17 2,0 12 19,3-1 6,0 5 16,0 5 23,0-1 21,0-8 9,0-3 1,0-2-3,0-10-9,-4-7-9,0-7-26,-6-10-24,-6-14-35,-3-16-40,-3-17-43,2-19-37,0-18-30,7-22-98,4-17-91,3-17-149,19-22-597,-22-6 0,-4-15 0,-7-10 0</inkml:trace>
  <inkml:trace contextRef="#ctx0" brushRef="#br0" timeOffset="397.0249">16458 6695 1383,'0'-1'-32,"0"-2"-72,2-9-145,-2 12 0,0 0 0,0 0 0</inkml:trace>
  <inkml:trace contextRef="#ctx0" brushRef="#br0" timeOffset="14966.0206">17112 6713 1045,'-13'-4'74,"-5"-2"28,-5 2 39,-4-4 29,5 1 21,5 2 24,4-3 26,4 2 20,5 0 4,4 0-30,7 1-29,12 0-25,16 1-32,19-2-17,27 0-4,35 1-2,41 0 21,44-3 15,59-2 20,66-4 2,60 6-1,61-8 1,48 6-5,34 6-15,6-4-17,-9-2-25,-29 3-46,-44 0-45,-61-1-49,-65 4-82,-67 1-110,-60 3-203,-68-2-563,-55 4 0,-51-4 0,-76 0 0</inkml:trace>
  <inkml:trace contextRef="#ctx0" brushRef="#br0" timeOffset="17034.0891">18861 6504 938,'-4'0'53,"1"0"15,-3 0 6,-1 0 3,3 0 1,4 0 6,-3 0 9,3 0 9,0 0 1,3 0-17,-3 2 0,0 0-4,1 3 1,7 0 1,3 9 1,10 0-6,6 4-5,13 6-6,11 4 5,14 2-1,16 6-3,14 7-6,15 3 0,15 6 6,14 9 9,13 8 7,10 9 10,11 5 7,11 6 8,6 7-2,3 1-8,2 6-1,5 9 2,7 6 3,0 3-2,0 6-3,4 0-9,0 0-5,-8 2-5,-9-7-4,-6-3-2,-6 0-2,-12-13-6,-9-7-12,-4-2-14,-13-5-3,-7-11-4,-11-4-4,-13-13-9,-17-9-6,-15-11-11,-29-12-16,-20-10 2,-19-8-1,-12-7-17,-2-6-74,-1 0-151,1-10-614,4 3 0,-3-5 0</inkml:trace>
  <inkml:trace contextRef="#ctx0" brushRef="#br0" timeOffset="17630.1938">24462 8312 874,'0'0'35,"-1"0"15,-3 0 26,3 6 16,-2 4 9,-1 9 19,2 9 51,1 18 27,-1 15 14,1 15-1,1 18 15,0 19 8,0 15-3,0 18 2,1 7 22,-1 11-6,2 3-43,-2 7-8,0-11 2,1 1-16,-2-7-17,2-8-21,-1-11-20,0-9-16,2-11-28,-2-14-14,0-16-11,1-19-36,-1-15-57,0-16-29,0-13-97,0-17-82,0-11-94,3-15-112,-3-19-317,3-1 0,-3-7 0,1-13 0</inkml:trace>
  <inkml:trace contextRef="#ctx0" brushRef="#br0" timeOffset="17900.4743">23747 9772 341,'15'0'-68,"-9"2"0,1-2 0,6 0 0</inkml:trace>
  <inkml:trace contextRef="#ctx0" brushRef="#br0" timeOffset="18553.7701">24247 9546 1001,'0'0'58,"0"0"25,0 0 37,0 0 20,1 0 13,1 0 15,2 0 14,6-2 11,9 1 7,11-2-33,14 0-10,19-2-9,28-1-7,36-2 2,34-2 1,42-9-2,44 4-8,36-8-2,27-2-2,26 0-2,10-1 8,-5-1 0,-7 1-21,-16 5-17,-23 1-14,-17 3-11,-16 4-9,-9 6-9,-12 0-5,-7 2-5,-11 5-14,-20-6-14,-28-2-7,-35-4-6,-38-3 4,-39-2 0,-34-4 0,-20 6-7,-15 1-56,-7 4-45,0 5-56,3 3-78,-5 2-86,7 0-99,-4-4-285,0 7 0,0-2 0,2 1 0</inkml:trace>
  <inkml:trace contextRef="#ctx0" brushRef="#br0" timeOffset="19189.7662">29848 8697 1002,'0'-21'25,"0"-3"24,0 2 25,0-4 24,0 11 34,0 7 47,0 1 32,0 0 35,0 0 16,0 2-7,0 0-12,0 2-27,0 1-24,0 2-22,0 7-35,0 5-45,3 6-23,4 13-5,2 15-1,2 12 18,2 15 31,1 15 20,-6 18 10,-3 7 7,-3 3 9,-5 4 7,-6-10-5,0-9-27,-2-13-14,-2-9-20,4-9-21,0-11-17,3-9-9,0-6-7,3-9-9,-2-7-6,1-4-4,1-5-2,0-4 0,0-5-5,2-6-5,1-1 3,0-1 1,0-2 2,0-2-5,0 2-1,0 0 0,1 0-5,-1-3-14,3-1-21,-2 2-33,1 0-61,-1-1-76,-1 2-83,2-6-113,4-5-172,-8-3-238,2-7 0,0-7 0</inkml:trace>
  <inkml:trace contextRef="#ctx0" brushRef="#br0" timeOffset="19913.9132">29968 9116 1086,'0'0'40,"0"0"33,0 1 19,0 6 45,0 6 44,2 10 24,0 23 6,-1 12 18,1 19 24,0 15-1,-2 12-5,0 6-25,-7 10-10,2 1-28,2-3-33,0-4-5,0-10 14,3-8-6,3-10-17,-3-9-10,-3-9-17,0-12-7,0-10-7,0-10-17,-4-11-6,7-9-13,0-9-25,0-4-33,0-8-44,0-4-72,3-7-89,1-8-152,-1-36-513,3 19 0,2-8 0,3-9 0</inkml:trace>
  <inkml:trace contextRef="#ctx0" brushRef="#br0" timeOffset="20783.4524">29765 7911 1031,'-3'-14'136,"-1"-5"43,-1 1 35,-1-3 31,3 6 9,1 5 0,2 6-3,0 1 2,0 3 7,0 6-73,0 14-33,4 15-30,2 20-29,7 20-26,8 20 3,8 17 2,4 11 3,-3 0-2,-6 0-8,-13-11-9,-7-15-22,-4-17-27,-6-11-37,2-15-70,2-13-164,-1-25-495,0 0 0,3-12 0,0-18 0</inkml:trace>
  <inkml:trace contextRef="#ctx0" brushRef="#br0" timeOffset="21465.0554">29783 7831 1268,'0'-4'116,"0"-1"-4,0 3 6,0-1 10,-3 7 17,-6 14 23,-6 11 15,-9 17 3,-9 12 2,-3 10-76,-2 3-39,2-6 5,14-9 2,5-11 49,10-15 49,5-12-13,4-14-14,4-7-1,8-15 0,7-10-2,5-15-2,10-9-3,2-15-16,0-10-54,-2-4-64,-2 3-9,-3 7 0,-9 17-4,-10 18-10,-8 14 2,-4 12 2,0 7 4,-1 9 8,1 5-4,1 6-1,-1-1 4,2 4-2,7-1 4,7-1 11,14-1-2,14 0-2,12-2-11,10-1-58,7 0-119,0-10-153,-5-25-458,-9 21 0,-10-7 0</inkml:trace>
  <inkml:trace contextRef="#ctx0" brushRef="#br0" timeOffset="24480.258">29371 7473 594,'-3'-5'43,"2"2"12,-2 2 21,-1-3 12,3 2 13,-4 2 17,2 0 15,-3-1 4,2 1 1,-7 0-28,-1 0-9,-1 0-1,-4 0-6,-1 0 6,-2 0 8,-1 0 2,-4 0-2,-4 0 5,-4 0 10,-2 0 6,-1 1 5,-7 2-5,2 1-10,-7 4-15,-2 2-19,-1 2-13,-6 4-6,0 2 6,-2 7 1,1 3-3,6 1-3,0 6-4,2 0-6,8 2-1,-2-2-5,7 2-4,4-3-7,4-2-12,5-9-16,9-2-3,1-7-16,8 0-25,3-7-28,3-4-34,0-1-131,0-4-88,0-8-347,3 5 0,0-7 0,0 0 0</inkml:trace>
  <inkml:trace contextRef="#ctx0" brushRef="#br0" timeOffset="24980.1975">28233 7814 326,'-1'-7'44,"-2"-1"16,0-1 14,-3 0 12,-2 3 12,1 6 16,-4 0 18,-1 4 15,0 7 22,3 3 13,-4 7 13,2 7-1,-2 4-1,2 3-1,0 2-8,5 4-13,2-2-14,2-3-3,4-7-7,2-4-1,5-9-17,5-11-12,7-2-9,9-6-10,9-9-5,3-6-1,2-5-4,-1-6-10,-9 0-15,-12 2-34,-8 7-13,-11 4-7,-12 8 2,-11 4-3,-10 2 3,-6 2 0,-2 3-2,-2-2 0,5 2-1,5 0 1,11 1-2,5-1 4,6-2-4,7 1-2,1-2-12,0 0-29,0 1-13,4-1-37,4-1-93,8 2-92,14-2-441,-5 7 0,2 3 0,2 2 0</inkml:trace>
  <inkml:trace contextRef="#ctx0" brushRef="#br0" timeOffset="26447.6165">29975 9206 751,'2'0'91,"-2"0"18,0 0 5,0 0 2,0 0 7,0 0 3,0 0 10,-2 0 1,0 3 4,-3 1-49,1 5-12,-1 1 3,-4 0 9,-1 6 10,-1-1 6,-5 2 10,2 0 1,-7 3 7,0-3 7,-6 3-2,0-2-12,-5 4-14,2 0-10,1 2-8,1 0-13,2 3-11,-1-2-8,3 3-7,0-4-10,0 4-7,-2-2-5,-1 0-4,0-1-3,-4-1 4,-1 2 5,-1 1 3,1-2 2,4 3 4,-1 1 9,1-2 4,-4 2 7,-3 4 8,-8 1 8,-6 2 2,-6 3 0,-4-2 2,-4 4 6,-6-3 0,-8 2 1,0 3 4,-6-2 0,2 0-4,4-2-2,-1 2-3,4-1-5,-4 3-4,1-1-9,-4 4-6,0 1-12,1 1-7,4 0-9,0 1-2,3-1-5,0 0 3,1-1 0,1-4 3,0-1 4,-2-1 1,1-2 8,-1 1-1,1-1 0,4-4-3,10 0-4,5-6-4,16-2-6,13-7-6,8-6-5,6-4-5,7-3-3,3-5-14,0 0-22,0 2-50,0-4-104,0 3-160,37-12-710,-28 3 0,12-11 0</inkml:trace>
  <inkml:trace contextRef="#ctx0" brushRef="#br0" timeOffset="27445.5652">29999 8976 585,'-2'-2'40,"0"2"26,1-1 20,-1-1 14,-1 2 11,3 0 10,0 0 12,-3 0 4,-1 0 12,-5 0 0,-2 2 19,-4 3-1,-4 5-4,-2 2-6,-2 10-3,-4 5-4,0-1-6,-5 10 9,-1-2-8,-1 5-23,-1 3-28,5 4-21,1-3-15,5 1-5,3 2-7,5-8-5,2 1-4,6-7-11,0-3-6,3-4-4,4-4-3,1-3-2,0-1-1,0-2-1,3-4 0,1 2-2,3-3-4,-2-2 2,1-2-2,-3 0-2,-1-3-2,-2 0-4,0-3-11,0 2-19,0-2-35,0 0-47,0 0-68,1-2-104,-1-16-314,0 14 0,-4-1 0,-6-2 0</inkml:trace>
  <inkml:trace contextRef="#ctx0" brushRef="#br0" timeOffset="28293.3664">29023 9535 1606,'0'0'26,"0"0"16,0 0 27,0 5 25,0 2 14,0 3 10,0 7 6,0 7 3,0 4 2,0 2-12,0 3-14,0-3-15,0-5-25,0-7-3,0-4 28,0-8-3,0-3-5,0-3-1,0-8-1,0-4 2,0-8-3,0-6 2,0-3-3,-1-5-21,-2 0-42,-2-2-7,-2 7 0,-4 0-2,2 7 0,3 5-1,-1 5 1,4 4-4,3 4-4,0-1 1,1 5 3,-1-3 0,7 3 3,1 0 2,6 0-2,4 0 1,1 0 0,1 3 5,1 2 5,1 4-1,1-1-2,0 3-1,-1-1-1,-2 4-2,-5-2 0,-3 2-1,-3-3 3,-3-1-3,-3-2-2,0-2 1,-3 1 0,3 1 3,-3 1 2,0-1 2,0 3 3,0-3 6,0-2 23,0-2 33,0-3 28,0 2 9,-3-2 6,-3 2 1,-6 0 2,-5 3-3,-7-1-1,-3 2-4,3-2-27,-2 3-38,7-2-84,5 1-90,4 0-150,46-6-655,-32 7 0,1-4 0,4 0 0</inkml:trace>
  <inkml:trace contextRef="#ctx0" brushRef="#br0" timeOffset="28900.7571">28629 9569 1882,'0'0'66,"0"0"15,0 0 21,3 3 16,3 1 17,1 9 18,0 6 4,2 9-1,-3 8 4,-1 2-57,-3 2-10,1-4-15,0-3-30,-3-5-36,2-9-92,8-6-206,-5-2-309,-2-9 0,10-4 0,4-9 0</inkml:trace>
  <inkml:trace contextRef="#ctx0" brushRef="#br0" timeOffset="29323.6059">28847 9614 1390,'-4'-2'154,"-1"0"32,1-1 21,1 0 16,3-1 4,0-2 1,7-2 3,5-3 6,11-3 2,12-1-90,6-2-54,3 3-28,-3 5-19,-4 4-17,-10 7-2,-11 9 6,-10 4 1,-9 7 2,-7 5 6,-4 3-1,-2 1 2,0-3-3,2-1 2,5-5 6,5 0 7,3-7 8,8-3 3,5-3-3,4-7-10,10-1-4,10-4-13,6-4-25,2-5-53,4-4-74,-7-8-125,2-4-162,-17-1-346,-12 3 0,-7-2 0,-5 2 0</inkml:trace>
  <inkml:trace contextRef="#ctx0" brushRef="#br0" timeOffset="29586.9123">29354 9523 727,'-3'3'206,"-3"3"69,-4 2 37,1 4 15,1 0 9,2 5 11,2 0 10,4-1 9,0-4 11,7-2-114,1-6-80,4-1-69,7-3-33,4 0-19,-2-4-17,0-3-37,-1-1-44,-7-6-36,-10-1-39,0-2-46,-3 3-51,-3 1-74,0-1-137,-3 8-201,-3 1 0,-3 2 0,-3 3 0</inkml:trace>
  <inkml:trace contextRef="#ctx0" brushRef="#br0" timeOffset="31306.9938">26798 11296 740,'0'-1'71,"0"-1"24,0 2 9,0-1 10,0 1 9,0 0 5,0 0 1,-2 0 3,0 0 2,-5 3-45,-2 6-16,-3 2-20,-6 6-1,-7 10-4,-12 4 7,-18 6 8,-15 7 8,-18 7 7,-15 3 4,-7 5-1,-7 3-1,-6 0 0,-1 4 3,-4-2 5,2 6-10,2-2-10,12 1-6,12-1-9,13 1-5,4-2 0,1 1-5,0-2-3,-4-2-11,2-6-13,6-6-5,13-6-2,11-10-4,9-4 0,15-8-4,11-8-7,11-3-1,5-5-16,4-4-45,9-2-97,12-7-171,-6 4-215,-2-2 0,2-5 0,-5-1 0</inkml:trace>
  <inkml:trace contextRef="#ctx0" brushRef="#br0" timeOffset="31801.2713">24426 12347 2752,'6'-12'13,"0"2"-2,0-1-2,4 2 2,-5 12 1,0 7 1,-1 9 1,2 10 2,-3 15 2,0 21-7,1 19 1,-11 16 7,-5 11 5,0 6 0,-6-4-2,-1-4 0,6-10-4,3-11-1,3-12-4,3-18-8,4-12-7,0-17-74,0-19-120,2-20-360,1-1 0,0-11 0,3-3 0</inkml:trace>
  <inkml:trace contextRef="#ctx0" brushRef="#br0" timeOffset="32316.5216">24461 12719 988,'0'0'22,"0"0"2,3 0 0,-2 0 1,11-2-24,6 2-65,5 3-140,1 0 0,6 0 0</inkml:trace>
  <inkml:trace contextRef="#ctx0" brushRef="#br0" timeOffset="39198.726">25884 5578 496,'-3'-4'28,"-1"1"6,-2-5 6,1 2-2,-1 1 2,0 1 2,-3-1-2,-3 4 3,-6-1 1,-5 0-19,-5 2 2,-10-3 9,-4 3 11,-9 0 18,-5 0 23,-6 0 13,-8 0 12,-1 0 9,-2 0 7,2 3 2,6 1-3,6 3-11,4 4-13,6 3-15,1 6-23,4 3-16,-1 2-13,-1 4-5,-4 4-10,-1 1-2,-2 1-6,1 5 0,-1-1-2,4 6 0,6 1-2,2 3 1,11 0 4,3 0 7,3-1 16,9 2 7,0 4 4,1 1 3,-2 3 7,4 3 0,-3 1 3,4 1 3,-2 3-3,5-2-7,1 0-12,4 1-8,1-4-1,2-1-2,0-2-2,0 2 4,2-1 0,-1 0 4,2 2 3,3-4-1,-1 0-1,7-3-4,0 1 1,0-3 0,6-4-2,1 1-6,4-3 3,1 0-3,2 0 2,2-1-1,1-1 2,0-1 1,1 0-2,4-1-1,4-4-1,7-1-1,3-2-5,7-6-3,5-6-3,8-4-2,2-5-5,4-3 1,1-4 0,-1 0 2,1-2 3,0 0 2,3-1 1,-1-1 3,4 0 0,1-2 3,4-5-2,1-3 0,0-6-2,-1-5 0,1-7-6,2-6 0,-3-3 3,-2-7 1,-1 0 7,-4-6 2,-3-3 6,3 0-2,-2-1 3,4-5 1,2-1-1,0 2-3,1-5-5,-6 2-4,-5-5-11,-11 0-6,-10-4 1,-8-4-1,-9-4 1,-7 0-4,-5 0 3,-9-4 0,-3 1 0,-6-1 0,-4 0 5,-4-1 4,-6 1 4,-6 8 2,-9 1 2,-9 3 2,-5 4 0,-4 4 0,-6 0 1,-4 2 1,-5 2-5,-4-1-2,-5 5-10,-2 5-5,-3-2-2,-4 4 0,0 6-3,-8-1 2,-6 7-3,-7 8 2,-5 4-1,-3 7 1,-1 9 0,-2 1 1,3 6 1,-4 1-4,3 7 0,-5 3-2,3 11-2,2 4 4,4 5 3,1 7 0,10 8 1,1 1 1,10 4-1,5 4 1,6 0-3,8 1 0,10-2-14,7 1-39,7-2-56,4-1-53,5-4-83,6 0-115,12-15-431,-13 3 0,-5-12 0,-1-2 0</inkml:trace>
  <inkml:trace contextRef="#ctx0" brushRef="#br0" timeOffset="41123.0797">22455 3980 728,'15'-9'63,"9"-5"16,7-2 8,10-5 8,-2 6 3,3-1 0,6 1 0,5 4 0,8-1-1,7 3-41,6 1-41,4-1-18,4 1-8,-1-4-9,3 2-4,0-2 1,0 0 1,4 0-1,4 0 1,9 0 10,0 1 8,1 0 3,2 2-5,-2 5-9,-2-3-18,0 3-24,1 4-19,3-2-29,1 2-26,1 5-73,-3 3 0,0 2 0,-10 1 675,9 3-592,2-10 21,4 3 14,2-2 17,8 3 20,-4 4 24,2 2 7,-3 6 13,3 2-5</inkml:trace>
  <inkml:trace contextRef="#ctx0" brushRef="#br0" timeOffset="50743.3049">19379 7549 682,'6'3'7,"0"-1"3,6 5 3,7 3 3,7 1 1,1 3 8,3 4 5,5 3 6,-2 2 9,6 8 9,7 1 1,4 8 9,6 2 10,4 4 5,7 4 10,-3 4 1,5 2 0,4 4-2,-2 4-2,7 2-8,4 3-1,5 3-6,13 8-6,2 2 4,10 4-2,0 2 2,2 3 2,1-3 3,6 6-2,1 3-1,-1 0 2,4 0 2,-4 2-1,-1-3-5,-3-5-9,4-2-8,2-2-5,-1-2-5,-1-3-1,-6-2 4,-8-3-3,-8-7-2,-8-5-5,-5-2 0,-4-2-4,-7-8 1,-7-6-1,-8-3-1,-9-9 0,-11-4-2,-9-7 0,-7-7 2,-8-6 13,-9-3 26,-3-5 35,-4-2 11,0-1 5,0 0 1,0 0-1,0 0-5,0 0-6,0 0-9,0 0-13,0 0-32,0-1-36,0-2-12,0-1-4,0 0-3,0-1-1,0 2-3,0 0 1,0 1-1,0 2-3,0 0-2,0 0 1,0 0 1,0 0-3,0 0 2,0-1 0,0 1 6,0 0-3,0 0 2,0 0 4,0 0 2,0 0-1,0 0-4,0 0 2,0 0-1,0 0 1,5 0-3,0 0 3,-1 0 0,4 0 3,0 0-3,-1 0 4,-6 0-1,5 0 3,-3 0 0,3 0 2,6-1 0,2-2 1,4 0 0,7-1-2,0 1 4,6-2-4,8-2 2,7 1-1,6-2-1,7-1-4,5-3 3,1-1 0,6-2 2,1 1 0,2-1 3,3 1 1,7-3 0,7 0-2,7-1 1,14 3-1,9-5-2,4 0-2,5-3 0,3 3-3,3-1-2,6-2-1,6 1 1,5-3 2,6-3-4,1-3 6,1-5 1,-1 0 1,-3 1 2,-5-3-1,-13 6 2,-8 5 1,-2 6 0,-7 1-2,-5 8 1,-8-1-2,-10 0-4,-8 2 0,-12 2-1,-12-2 2,-15 1-2,-13 5 0,-12 0 0,-12 0 3,-10 1 2,-2 3-7,-3 0 7,0 1 1,0 0-6,1 0 0,-1 0 3,0 0-1,0 0 1,0 0-4,0 0 1,0 0 1,0 0-4,0 0 0,0 0 3,0 0 0,0 0-5,0 0 1,0 0 0,0 0 0,0 0 1,0 0 1,0 0 3,0 0 2,0 0 0,0-1 0,0 1 0,0 0 0,0 0 0,0 0 0,0 0-1,0 0 0,0 0-3,0 0-2,0 0 2,0 0-2,0 0 0,0 0-3,0 0 2,0 0-3,0 0 0,0 0 0,0 0 1,0 0 0,0 0 0,0 0 3,0 0 3,0 0 6,0 0-2,0 0 2,0 0 1,0 0 1,-3 0 0,-4 0 2,-4 0-3,1 0 0,-1 0-2,2 1-4,6-1-1,0 0-6,0 0 5,-3 1 1,0 3 0,-9 0-1,-4 5 1,0-1 0,-5 4 1,2 2 0,-1 5 1,-1 3 4,-3 5-5,-5 5-4,-9 11-3,-12 5 0,-18 10 0,-15 10 2,-22 7-1,-13 3-2,-8 7-2,-8-1 0,5 5 2,4-3 0,0 0 3,16-1 2,7-1-2,13-4-3,12-1 0,10-3 3,5-3-3,4-3 3,-1-4 1,3 0-1,2-8 1,6-6-4,7-6 4,8-12-2,10-5 2,13-9 0,2-8 6,8-3 3,3-5 2,-1-3 3,-1 1-1,2-2 0,0-2 0,-3 1 3,3-3-3,0 0 1,0-4-3,0 3-2,0-3-5,0 4 0,0-1-1,-3 1 1,3 0-1,0 0 0,0 1 0,-3 0-1,3 2 1,0-1-1,0-1-4,0 3 1,-3 0-4,3 0-2,0 0 0,0 0 0,0 0-1,0 0 1,0 0 3,0 0 1,0 0 2,0 0 0,0 0 4,0 0 1,0 0-1,0 0-3,0 0 0,0 0 5,0 0-4,0 0 0,0 0-1,0 0 6,0 0-6,0 0 0,0 0 1,0 0 3,-3 0 1,3 0-5,0 0 0,0 0 0,0 0 0,0 0-6,0 0-4,0 0-24,0 0-45,0 0-46,0 0-2,3 0 1,0 0 0,3 0 0,2-3-4,1 3-14,-3 0 0,-2 0 8,-1 0 6,-3-2 4,5 1-66,1-5-118,1-8-316,-4 11 0,2-5 0,-5-1 0</inkml:trace>
  <inkml:trace contextRef="#ctx0" brushRef="#br0" timeOffset="52247.7218">18706 6544 768,'0'0'52,"0"0"1,0 0 15,0 1 12,0 3 6,3 5 6,0 3 5,5 3 4,2 7 4,7 0-47,-2 3 12,4 3 12,1-1-3,3 2-2,1 7-1,3-1-5,3 5-4,3 6-1,3 6-4,5 3 6,4 8-7,2 4-6,7 8-9,3 0-4,8 5 7,2 4 1,8 6 3,1 5 7,10 6 8,5 3-3,7 5-4,4 7-2,5 2-4,5 11-6,0 2-9,7 4-1,6 3-4,9 5-7,3 5-7,0 1-3,4 6 2,-3 0-2,1 9 4,6-3 10,1 5 2,-2 1 5,-1 4 2,2-1 6,-1-1 1,-2 4-3,1 1-1,-5 0 3,-1-4 0,-4-1-9,0 0-4,-3-6 4,-1-9 0,-7-2 3,-3-11 2,-5-6 2,-3-6 0,-5-11 1,-1-6 4,-8-9 4,-10-10 4,-10-13-5,-12-11-2,-13-12-9,-13-10-5,-12-8-2,-9-12 0,-10-8 0,-5-7-1,-3-5-2,0-2-8,0-5-14,0-3-38,0-3-40,0-4-41,-2-2-42,1-7-49,1-1-74,-2-9-138,2 5-266,0-2 0,2-3 0,-2-10 0</inkml:trace>
  <inkml:trace contextRef="#ctx0" brushRef="#br0" timeOffset="69831.7766">3888 10057 552,'-3'-10'-35,"0"-4"-9,0-1-50,0-4 0,-4 3 0,1 5 0</inkml:trace>
  <inkml:trace contextRef="#ctx0" brushRef="#br1" timeOffset="862493.0612">4222 13132 879,'0'-7'85,"3"-2"29,-1 1 28,-1-3 25,1 3 17,1 2 22,-3-1 20,4 2 15,-1 1 4,-3 0-69,0 3-20,0-1-19,0 12-19,3 7-20,0 17-12,0 24-19,3 24-16,-3 24-5,-3 12-1,-3 9 8,-4 0 0,-4 0-7,-2-10-6,-4-7 3,-1-11 0,4-16 10,4-18 1,5-17 22,4-18 4,-1-15 3,4-11-3,-2-15 0,3-11-4,3-11-6,6-9-6,8-7-10,10-1-4,12 2-32,0 7-9,7 5-3,-3 7-4,0 10 0,-2 8 2,-4 6-5,-2 11-2,0 11-1,-2 6 0,-1 7-1,-4 8-1,-5 4 3,-5 0 1,-12 3 0,-3-3 8,-6-1 6,-9 3 2,-14-4 1,-11 1-3,-23-7 4,-14 1-7,-15-7-21,-7-7-54,1-5-46,8-6-30,16-7-70,27-13-189,19-6-342,19-14 0,18-15 0,14-14 0</inkml:trace>
  <inkml:trace contextRef="#ctx0" brushRef="#br1" timeOffset="862794.2552">4848 13680 1476,'12'0'52,"11"4"9,10 11 10,15 13 8,5 14 18,5 14 24,3 14 33,-4 7 43,-12 8 38,-19 4-14,-16 4-2,-25 3-4,-21 2-7,-23-1-11,-16 2-36,-21-1-69,-14 0-122,-6-7-196,-3-17-494,2-5 0,8-19 0</inkml:trace>
  <inkml:trace contextRef="#ctx0" brushRef="#br1" timeOffset="863433.6185">3649 13629 1267,'-23'32'215,"-11"19"53,-7 16 33,-12 20 32,11 4 10,6 10 8,12 7 5,12 6 11,9-1 5,13-2-132,12-11-71,8-8-47,5-10-26,5-11-23,2-10-1,0-12 0,-4-4 0,-1-16-7,-2-5-3,0-11-6,-1-6-2,-8-4-8,-4-3-7,-2 0-6,-13 0-9,-2 0-10,-5 0-8,0 0-10,0 0-12,0 0-7,0 0-1,0 0 1,0 0-4,0 0-9,0 0-19,0 0-18,0 0-13,0 0-4,0 0 6,0 3-9,0 0-17,0-3-16,2 0-23,-2 4-24,0-7-7,1 3-15,-1 3-71,5-6-117,-3-10-271,0 10 0,-2 0 0,3-2 0</inkml:trace>
  <inkml:trace contextRef="#ctx0" brushRef="#br1" timeOffset="864922.7867">7892 13652 1093,'0'-2'58,"0"1"19,0 0 17,0-1 18,0-1 15,0 1 19,0 2 5,0-2-3,0 2 14,2 2 8,4 9 10,0 14 3,7 21-8,0 18-13,1 20-10,-3 11-21,-5 6-3,-3 0 6,-3-4-14,0-8-49,0-17-28,0-15-23,0-15-33,0-14-22,0-11-201,0-32-474,-6 7 0,-3-14 0,-3-20 0</inkml:trace>
  <inkml:trace contextRef="#ctx0" brushRef="#br1" timeOffset="865547.0495">7737 13691 1415,'-3'-4'111,"0"-1"21,-1 1 12,0-2-8,4 2 11,8 2 4,8-3 4,12-1 3,8-3 3,11-3-77,-3 2-27,-4-2-25,-5 6-14,-8 2 7,-11 4-1,-1 1 13,-4 12 2,0 6 3,2 12 5,-2 15 2,3 8 2,-1 8 9,0 5 5,-5 4 9,-4 1-5,-1 3-7,-4 0-1,-5-1-4,-2-3-6,1-7-5,1-9-4,3-12-3,1-12 13,2-10 22,2-10 1,-2-8-9,6-11-6,4-11 1,5-8-4,8-14 0,10-5-2,3-2-4,5 4-16,5 13-30,0 13-8,-3 12-4,-7 17 0,-4 13-7,-10 13-8,-8 6-14,-8 6-14,-2 0-17,-2-3-21,-2-10-23,3-8-43,0-8-54,4-14-166,-3-14-295,-1 1 0,0-8 0,-3-12 0</inkml:trace>
  <inkml:trace contextRef="#ctx0" brushRef="#br1" timeOffset="865869.1848">8554 14418 1690,'0'0'73,"2"0"27,1 0 24,2 0 25,4-1 16,7-1 12,7-2 5,-1-6 1,13-9 2,-1-4-42,-1-10-28,-5-2-27,-9-3-23,-11 6-25,-13-1-14,-4 4-11,-9 9 5,-1 3-2,-5 7 1,1 7 2,5 9 2,3 12 6,9 11 1,3 11 3,6 11-2,6 7-18,9 3-60,10-1-85,15-9-175,3-9-347,8-3 0,-1-11 0,8-13 0</inkml:trace>
  <inkml:trace contextRef="#ctx0" brushRef="#br1" timeOffset="866438.6634">10625 13819 1577,'2'-7'19,"-2"0"1,0 1 26,1 0 42,-1 11 24,0 12 24,0 12 11,0 18 4,2 20 0,2 18-14,1 11-2,7 4 1,-2-4-27,1-11-40,-2-12-12,-6-18-4,-3-14 11,0-14 10,0-10-5,-6-13-18,0-5-28,-6-17-17,-5-8-6,-4-12 5,-4-4-2,1 2-15,1 9-20,-1 10-12,0 13 5,-2 11 16,4 8 30,3 6 16,8 4 4,5 4-8,12 2-7,12-2-21,9 1-50,12-9-108,20-5-461,-2-3 0,3-6 0,2-7 0</inkml:trace>
  <inkml:trace contextRef="#ctx0" brushRef="#br1" timeOffset="866629.3882">11022 14345 1818,'0'6'67,"0"8"4,4 7-6,-1 10-41,4 2-30,2 1-42,6-2-63,6-7-265,-5 1 0,-3-13 0</inkml:trace>
  <inkml:trace contextRef="#ctx0" brushRef="#br1" timeOffset="867144.5502">11319 14334 1905,'3'9'85,"0"5"4,0 8 3,3 6 1,-3 2 3,0 2 3,-3-1 10,1-6 21,-1-7 22,0-6-70,0-6-8,0-5-3,-1-8-4,-2-7-4,3-11-8,4-2 12,5-10 8,11 2-10,7 0-18,9 5-3,6 3-2,2 2-5,0 0-8,-4 3-13,-1 2-14,-11 1-36,-13 0-30,-8 6-15,-5 1-2,-10 4-2,-4 1 4,-8 3 18,-4 3 14,-4 0 21,2 3 21,3 6 24,6 1 22,6 10 8,5 8 1,5 3-1,6 3-6,9 6-55,9-3-64,8-4-138,22-7-115,1-1-220,5-11 0,3-9 0,-1-4 0</inkml:trace>
  <inkml:trace contextRef="#ctx0" brushRef="#br1" timeOffset="867365.4317">11954 14248 1701,'-15'7'102,"-3"8"8,-8 6 5,1 8 10,11 3 4,7 7 2,4-1 0,17-1-26,6-5-20,10-4-134,8-8-38,9-11-113,17-13-279,-13-1 0,-1-12 0,-9-10 0</inkml:trace>
  <inkml:trace contextRef="#ctx0" brushRef="#br1" timeOffset="867580.8535">12237 13919 2329,'0'0'57,"0"7"29,0 10 4,0 12 2,1 17-2,4 15-9,2 14-18,2-3-19,4 2-43,-3-9-99,-4-10-85,2-12-124,-7-4-162,-2-9 0,-6-11 0</inkml:trace>
  <inkml:trace contextRef="#ctx0" brushRef="#br1" timeOffset="867923.3102">12137 14411 1998,'0'-2'68,"0"1"26,5 1 17,9-1 5,10-1 14,15 0 17,14-4 10,10 0 4,-1 1-2,-8 1-66,-15 2-7,-17 2-23,-11 2-13,-11 4-6,0-1-11,0 3-15,0 4-1,0 4 3,0 2 3,0 7 7,0 5-1,0 4-4,0 0-2,0-4 2,0-2-5,0-5-18,3-5-70,4-5-152,4-19-470,7 6 0,3-8 0,5-9 0</inkml:trace>
  <inkml:trace contextRef="#ctx0" brushRef="#br1" timeOffset="868480.9144">12636 14383 1734,'-6'10'162,"-4"6"26,6 5 12,-3 7 9,5-6 5,7 5 5,7-4 2,3-5 7,4-5 7,1-4-122,-1-7-32,1-6-32,-6-6-38,0-9-45,0-6-61,-4-6-23,-4-6 0,-1 6 13,-3 7-5,-2 8 6,0 8 5,0 8 27,0 9 41,1 6 51,2 3 63,2 7 19,3 4-1,2 0-17,-1 0 1,-1-3-6,-1-1-4,-4-5-16,0-2-10,-3-7 2,-2-4-4,2-2 5,2-12 2,1-9 0,1-14 7,11-7 6,4-11 10,8-4 15,0 4 15,-2 12-15,-2 7-6,-8 15-3,-2 7-1,-4 14-4,-1 11-6,0 10-14,0 7-59,-3 11-84,-4 3-111,6 0-172,-4-22-487,-3 13 0,3-8 0,-3-8 0</inkml:trace>
  <inkml:trace contextRef="#ctx0" brushRef="#br1" timeOffset="869021.0955">14737 14342 1915,'-16'13'109,"-2"7"21,2 5 17,-5 12 18,15-5 17,9 6 19,9-2 12,13-3 6,9-4 8,3-6-73,8-6-22,0-11-16,-6-1-16,1-10-18,-7-6-18,-8-5-26,-8-7-21,-11-5-22,-9-2-19,-11-4-20,-13 0-26,1 2-21,-6 4-39,-1 6-55,10 5-91,11 5-130,9-4-190,6 11 0,18-3 0</inkml:trace>
  <inkml:trace contextRef="#ctx0" brushRef="#br1" timeOffset="869421.1012">15426 13848 1708,'-14'-6'188,"-7"5"31,-5 1 19,-4 7 13,2 10 14,6 15 11,5 14 6,7 19 0,7 14-1,9 9-147,5 7-41,5 0-31,-3-6-25,-1-11-14,-5-13-15,-2-11-13,-7-10-2,2-12 6,-3-16-10,2-9-20,-4-15-2,-2-14-2,1-16 5,3-4 13,0-2 14,3 3 1,0 11 1,3 12-10,10 6-14,13 9-23,16 1-78,26-1-162,13-45-446,10 39 0,10-4 0,-6-1 0</inkml:trace>
  <inkml:trace contextRef="#ctx0" brushRef="#br1" timeOffset="869950.9341">16754 14251 3058,'0'-10'75,"0"3"2,-3 6 0,3 6 0,3 16 3,-6 24-2,0 13 2,-5 10-2,-2 6-1,-2-5-78,-4-5 5,0-13 11,5-12 19,2-16 13,1-10 3,2-10 4,6-12 0,-3-11 1,7-12-2,2-14-11,7-13-3,5-15-18,4-13-19,6-5-16,6 3-11,2 10 4,0 20 1,-3 26 4,-1 19 6,0 20 12,1 20 2,-2 20 1,2 14 2,1 13-9,-3 9-21,-4-1-29,-4-7-21,-7-11-29,-5-8-31,-8-12-74,-2-14-70,1-15-116,-13-5-182,-7-9 0,-9-12 0,-7-11 0</inkml:trace>
  <inkml:trace contextRef="#ctx0" brushRef="#br1" timeOffset="870120.6339">16872 14486 2037,'0'-7'201,"1"1"18,2 1 12,6-2 6,9 0-3,12 5-7,17-3-17,17-1-32,10-5-75,21-4-361,2 1-465,1-5 0,-2-1 0,-13-9 0</inkml:trace>
  <inkml:trace contextRef="#ctx0" brushRef="#br1" timeOffset="871676.2722">19355 13684 1288,'-8'-9'4,"-1"-2"2,-9-1 11,-6-1 22,-15 8 40,-8 3 50,-11 5 42,-1 3 26,-1 6 18,10 7 4,14 10 13,14 14 5,12 15-10,7 11-21,8 10-40,3 4-52,3 6-40,0-4-24,2-8-18,-2-10-8,-6-11-6,-4-13-6,1-10 1,-4-11 3,1-9 1,-1-9-3,-1-5-5,-2-12-4,5-6-2,-3-6-3,9-2-1,10-2-3,12 1 1,13 3-2,9 0-1,8 4 4,-2 8 4,-4 1 2,-9 7 0,-12 10 3,-8 8 2,-7 13 1,-10 13-3,-4 11 0,-1 6 1,-1 2-2,-1-4 2,1-9-2,0-12 12,-2-9 3,-4-15-1,-7-4-1,1-10 1,-5-12 0,3-7-2,7-15 3,1-8-2,9-5 5,9 1-12,6 5-6,14 6 0,8 10-2,7 10 1,9 3 0,-2 10 0,-2 6-2,-11 2 5,-8 9-2,-12 8 6,-12 5 8,-9 8-2,-6 6 2,-1 0 2,-4-4-2,5-2-1,2-8 6,4-6 1,4-8 1,6-6-7,4-6-6,3-6-2,10-14-7,-1-8-5,-2-10 0,-9-7-1,-5-3 0,-7 12-4,-6 8-3,-10 9-1,-2 14 1,-5 8 0,-7 3 2,4 4 5,7 2 1,5-5-4,6 0 1,9-2-1,6-2 5,13-4 1,8 1 0,13-4 3,6 1 4,-5 2-2,-1 2 5,-13 8 6,-5 8-2,-11 5 2,1 7-4,-7 6 0,1 5 0,3-2-1,-2-2-2,-5-4 3,0-8-4,-1-5 2,-3-6-1,-2-7 0,0-1 0,-6-9 0,-1-7-2,-1-10-1,-3-9 2,4-9-3,3 0 1,4 5-3,3 5-2,7 10-2,2 6 2,8 4-3,7 8 5,6 3-1,3 4-1,-1 11-1,-5 3 2,-8 4-1,-7 7-1,-7 1 1,-5-4 1,-5 0-3,2-8 13,-1-4 13,2-6 3,-2-4 3,1-9-6,0-11 5,6-9-2,6-12 0,10-10 1,12 1 4,5 4-12,1 10-13,-7 10-5,-3 17-2,-10 8 2,-2 12-5,-6 12 3,2 3-4,-11 8-13,0 5-26,-2 1-56,-1-6-62,3 1-140,6-15-582,3 4 0,2-11 0,11-7 0</inkml:trace>
  <inkml:trace contextRef="#ctx0" brushRef="#br1" timeOffset="872614.5041">21520 13784 1549,'0'-3'107,"0"1"39,0-1 33,0 11 21,0 11 15,-1 17 4,1 20 0,-2 18 2,2 12 1,2 6-104,-1-5-1,2-8-32,0-12-17,-3-15-6,2-16 39,-2-12 9,1-14 1,2-11-2,5-14-1,-1-17-2,-1-14 0,3-20-6,-1-18-11,-1-12-19,1-4-53,1 1-9,1 13 0,-1 12 6,-2 21 1,-3 17-4,-4 15 0,3 12 1,1 9-3,2 14 9,11 9 16,9 11 12,5 13 0,11 10-3,8 9 1,4 6 6,3 2-1,2-4 4,-6-2 8,-11-2 12,-14-7-2,-11-2-4,-10-5 6,-3-2-3,-8-4 4,-6-6 16,0-3 22,-8-3 37,-11-5 34,-9-5 35,-4-2 19,-10-8-12,-16-3-7,-7-4-2,-4-4-4,-3-3-16,-3 0-24,11 0-43,10 0-42,14 0-54,19 0-33,10 0 0,8 0 0,10 0 0,0-1 0,0-1 0,0-1 0,-1 0-29,-1-1-156,-2 2-72,-1-1-78,-4 1-71,-1 1-85,-4-1-147,-4-6-532,-6 6 0,-6 2 0</inkml:trace>
  <inkml:trace contextRef="#ctx0" brushRef="#br1" timeOffset="873736.3694">10079 15277 2263,'0'2'73,"0"5"25,1 5 7,1 6 2,1 10 1,0 6 2,6 3 0,-2 1-1,3-1-9,1-4-74,-1-5-147,12-13-496,-14 2 0,1-6 0,0-10 0</inkml:trace>
  <inkml:trace contextRef="#ctx0" brushRef="#br1" timeOffset="874137.6876">10461 15283 2085,'0'-9'138,"-4"0"4,-4 2 1,-7 1 17,-4 9 10,-12 9 3,3 9 2,4 2 1,9 6 3,8-3-120,7-1-13,10-4 0,2-7 2,9-3-12,3 0-8,6 2-4,-2-1 0,-1 1-4,-5 3-1,-4 1-2,-6 0-4,-3 1 0,-8-2-5,1 0 0,-7-2 2,-8 1 7,-6-1 2,-6-3 5,-5-1 2,-5-5-2,5-2-15,5-4-77,13-4-211,6-27-467,10 20 0,14-2 0,14 0 0</inkml:trace>
  <inkml:trace contextRef="#ctx0" brushRef="#br1" timeOffset="874922.4003">11712 15422 1906,'-4'0'86,"-6"0"27,0 2 23,-4 3 11,4 3 7,-3 10 4,2 6 0,5 2 2,-1 2 4,7 1-50,3-5-30,7-2-22,3-7-9,1-4 7,5-5-4,-1-5-3,-3-2 1,-3-10-8,5-3-12,-8-6-14,3-5-9,-9-4-12,-8-1-15,-5 1-16,-2 1-5,-3 7-2,-3 5-1,1 10 5,2 3 8,5 3 5,4 0 2,3 1 8,3-2 2,6 1 1,4 0 4,10 0 5,7 0-1,6-1 1,4 1 2,-4 0 2,-4 2 7,-5 2-1,-3 3-1,2 3-3,-3 1-5,-3 5-1,-2 0 0,-9-1 2,-3 5 13,-3-2 12,0 1 11,0-5 7,-3-1 22,2-5 52,-1-2 21,-3-5 5,0-5 1,-1-7 1,1-9-12,1-8-5,4-5 3,0-1 8,9 3-16,4 6-51,6 7-21,5 8-4,6 3-6,3 3-8,0 4-2,-3 4-10,-4 3-18,-4 6-16,-8 3-7,-8 8-9,1 4-22,-2 2-58,-2 2-89,7-3-217,2 1-510,3-8 0,11-4 0</inkml:trace>
  <inkml:trace contextRef="#ctx0" brushRef="#br1" timeOffset="875469.1769">14080 15395 3939,'-4'-4'11,"-1"3"-19,-4-1 5,-4 0 2,-2 3 1,-11 3 4,-8 3 9,-9 4 21,-3 6 13,-4 5-10,3 6 6,13 0 19,13 0-3,12 2 0,15-9 4,13-1-3,13-8-9,9-4-21,10-8-11,1-7-4,-2-5 0,-7-5-2,-9-2-2,-10-4-4,-12 2-5,-8 1-1,-1 0-3,-3 4-5,-1 5-36,1 2-3,1 6-1,-1 4 2,0 6 1,0 5-1,6 6 0,2 4-5,9 9-22,14-2-48,9 0-84,12-5-120,15-10-373,-11-5 0,-3-7 0,-7-5 0</inkml:trace>
  <inkml:trace contextRef="#ctx0" brushRef="#br1" timeOffset="875913.1611">14444 15157 1124,'0'-14'159,"0"-3"6,0 7 35,0 0 29,3 16 19,2 18 5,6 9 2,0 14 2,8 9 1,-1 5-144,-6 1-11,1-3-4,-7-5-31,-4-5-25,-1-11-14,-1-6 5,-1-12 4,2-10-6,-1-9-6,0-7-6,3-12-2,8-4-2,2-4-2,10 2-6,5-1-4,6 10-11,-4 5-6,-3 6 4,-11 4 4,-1 8 1,-10 4 4,-4 3-2,-4 5 2,-6 3-1,-3 2-2,-6 1-19,-4-6-56,-2-1-81,7-8-96,5-15-396,7 4 0,5-11 0,11-9 0</inkml:trace>
  <inkml:trace contextRef="#ctx0" brushRef="#br1" timeOffset="876618.1028">14946 15457 1124,'3'1'110,"-1"-1"20,4 0 26,5 0 16,-2-5 6,3 0 6,-1-2 0,1-4 1,-6 1 1,0-1-88,-3 0-21,-6 1-23,-3 0-21,-8 1-16,-2 6 0,-8 2 18,-3 5 12,0 9 14,4 6 2,5 5 0,3 5 1,9 5 3,6-2-2,9 0 1,10-2-7,15-3-28,9-6-30,8-8-44,10-9-56,-1-6-85,-5-6-84,-5-14-45,-16 1-19,-8-5 1,-18-1 33,-5 4 47,-14 5 73,-7-2 91,1 5 103,-5 5 130,-2 4 109,1 6 58,-2 5 25,5 6-2,4 4-31,7 5-39,7 0-53,7 5-60,11-4-49,5-1-40,3-9-24,9-4-12,-2-3-3,-1-7-2,-3-5 1,-3-6-6,-9-1 1,-2-8-5,-4-2-2,-6 7-5,1 0-13,-4 9-2,0 7-3,3 2-1,-3 10-1,7 4 1,-3 7-8,6 4-11,2 4-47,6 0-33,3-4-19,6-6-42,1-6-78,7-10-118,-8-3-160,-6-4 0,-9-8 0</inkml:trace>
  <inkml:trace contextRef="#ctx0" brushRef="#br1" timeOffset="877735.1107">15592 15441 1482,'0'0'95,"0"0"40,0 4 32,2 6 12,3 5 4,1 9 2,1 4 0,4 1 0,-2-1 0,-3-3-48,-2-3-16,-2-7-16,-2-6-25,-2-7-10,1-2-4,-1-11 0,-1-7-4,2-8-12,-1-9-10,8-7-12,8 2-32,6 4-28,4 4-8,3 11-3,-2 13 0,-7 4-2,-3 7 4,-9 6 13,0 5 17,-3 3 18,-3 2 13,0 8 8,0 2 4,5 3 0,-5 5 1,3 2 1,3 1 0,1-2 0,-2-6-6,0-10-7,-1-3-6,-1-11-11,-3-5-11,3-9-10,0-8-14,1-8-3,-1-3-2,1-4 3,-1 3 18,-2 10 13,-1 5-4,0 4 4,0 4 7,0 0 13,3 2 12,1 1 8,2 1 13,1 6 6,-3 6-4,-1 5-10,-1 8 4,-2 3 4,-2-2 2,2-4 3,0-3 27,0-9 23,0-6-7,-1-2-9,1-6-14,0-6-6,1-8-6,1-9-8,6-6-9,5-2-3,2 1-29,3 5-31,-2 14-4,-1 6 1,-1 5-3,-4 9 3,3 2 3,4 6 7,0 1 6,0 2 1,-4 1 0,4 0 5,-7-3-1,2-1 0,-3-4-12,8-9-29,-1-2-37,10-9-26,-2-8-33,1-3-19,-9-5 0,-9-2-1,-4 7 9,-10 5 18,-4 7 26,-4 6 40,2 8 49,-5 4 40,4 8 43,2 1 26,8 7 21,4 1 18,3 6-4,4-2-15,5 6-11,0 2-9,8 2-11,-6 0-11,-3 1-7,-6-1-9,-8 2-18,-14-3-17,-7 0-4,-13-4-2,-12-2-4,-14-4-1,-7-5-2,-11-6 1,-3-4-11,-1-7-93,8-5-129,18-7-682,16 1 0,24-7 0</inkml:trace>
  <inkml:trace contextRef="#ctx0" brushRef="#br1" timeOffset="878339.1208">17186 15508 1346,'0'0'70,"0"0"13,2 0 16,-2 0 23,0 3 39,0 2 33,0 2 20,0 7 27,0 6 18,1 3-56,-1 6-3,5 7-12,5 2-12,5-3-20,9-3-35,11-6-29,12-10-15,3-11-24,4-6-15,-3-11-4,-6-7-6,-10-5 1,-11-5-3,-11-3 0,-12 2-8,-11 0-2,-13 4-6,-11 0-4,-14 6-2,-13 5-4,-2 6-4,2 5-13,8 3-12,15 2-22,14 2-21,14 2-46,10 0-96,12 2-171,6 4-295,10 0 0,10-1 0</inkml:trace>
  <inkml:trace contextRef="#ctx0" brushRef="#br1" timeOffset="878871.1278">17956 15347 1350,'-14'-9'133,"-10"3"50,-6 1 43,-8 3 26,3 9 13,2 11 12,4 5 9,10 9 8,7 9 9,7 13-88,5 8-41,0 3-46,0 3-42,3 2-23,-3-7-17,2-8-9,-1-4-8,1-11-8,-2-8-9,0-9 4,0-7-2,0-11-8,0-6 0,0-10-2,0-10 0,-3-7-1,1-7 16,-2-4 46,0 3 39,1 7 19,1 5 7,2 8 6,2 6 3,1 6-3,7 0 7,12-4-1,18 4-17,15-1-46,13-2-40,6-3-26,-1 3-15,-6 0-34,-15 0-58,-16 3-93,-15 4-112,-4-4-195,-14 4-448,-3 0 0,3-4 0,-3-5 0</inkml:trace>
  <inkml:trace contextRef="#ctx0" brushRef="#br1" timeOffset="879790.2361">19323 15336 1384,'0'0'114,"-3"1"28,0-1 30,0-1 17,3-5 11,0-2 12,6-3 22,14-6 18,10-3 20,12-4-71,11 3-17,2 5-25,2 7-28,1 5-17,-4 8-7,-3 7-12,-4 7-23,-8 10-15,-11 9-20,-13 9-9,-12 3-14,-18 3-3,-16 5-1,-12-4 1,-12 0-2,-10-6 6,-4-4 1,8-12 2,9-7 10,12-13 14,15-7 9,17-2 0,9-7-1,15-4 0,11-1 2,11-1-6,15-3-4,8 2-3,10 6-10,1 1-14,-2 5-13,-9 2-14,-8 3-25,-15 5-45,-11-4-76,-12 3-98,-2-2-168,-4-19-373,-4 16 0,1-4 0,7-4 0</inkml:trace>
  <inkml:trace contextRef="#ctx0" brushRef="#br1" timeOffset="880480.3144">20678 15209 1793,'0'0'156,"-10"-1"5,-3 1 3,-10-1 6,-8 2 3,-13 4 2,-3 2 3,-4 1 0,7 2 0,6-1-143,11-1-11,11-2-1,7-2 3,8-2 2,-3 0 3,4-1-3,0 1-1,4 0 4,-4 1 1,0 4 0,0 0 1,-4 7 1,4 3-7,-7 1-6,1 1-4,-3 1-1,0-1 1,5-2-2,1-3 3,3-2 2,3-5 3,9-2 1,4-1-2,8-3 0,11-1-1,8 0 1,-2 3-1,2 2-3,-2 5-4,-3 2-5,-8 4-4,-3 4-3,-4 4 3,-10 0 3,-6 1 12,-4 3 14,-6-1 18,-13 1 17,-11-1 11,-4-1 11,-13-1 3,-7-3 2,-2 0-2,-2-5-1,-3-7-12,3-3-19,6-4-43,5-4-62,12-4-70,14-3-111,13-6-164,19-33-450,11 19 0,15-3 0,11-3 0</inkml:trace>
  <inkml:trace contextRef="#ctx0" brushRef="#br1" timeOffset="881126.691">20881 15259 1746,'0'-1'103,"0"0"4,3-1 18,-3 2 20,0-3 23,4 3 16,11 2 9,9-4 5,14 0 2,10-1-93,8 3-6,-1-2-3,-8 7-18,-10 4-18,-12 7-22,-18 4-16,-7 7-6,-12 2-3,-11 4 2,-12 3-5,-8-2 1,-3-1 0,4-4 1,12-5 4,10-7 3,13-8 5,8-5 4,11-2 6,5-2 5,8-2 1,4 2 1,5 5-1,4 2 4,-1 6-3,0 5-7,-4 9-1,-5-1-4,-5 3-5,-10 1 4,-5 1 12,-6-4 15,-5 0 10,-11-1 10,-9-6 11,-8 1 10,-5-2 4,-11-2 2,5-3-1,-5-4-8,7-4-10,-1-3-17,8-3-10,9 0-11,4-3-22,14 0-38,3-3-53,2-3-66,5-2-90,8-6-159,2-9-545,3 6 0,8 0 0,2-7 0</inkml:trace>
  <inkml:trace contextRef="#ctx0" brushRef="#br1" timeOffset="882333.2835">21460 15123 1221,'0'0'59,"0"0"15,0 0 21,-2 0 19,-4 0 26,3 3 44,-4 0 23,6 8 28,-2 1 10,3 5-40,0 2-6,0 1-12,0 0-21,1-1-14,2-4-23,4-2-40,-1-5-21,7-4-27,1-4-11,-1-1-8,3-6-4,-4 5-2,-1-5 2,-2-4-5,-2-1-1,-4 1-1,0-2 4,-3-1 10,0-1 7,-3-2 6,0 1 2,-4-2 6,-2 1 20,1 3 12,1 2 0,4 7 0,-2 3-8,-1 0-7,0 2-4,-1 0-5,-4 0 3,-2 0-3,0 0-11,-3 0 1,-1 0 9,2 0 18,3 0 10,8 0 5,-4 0 5,8 0 7,5 0 2,-10 0 3,5 0-6,0 0-6,0 0-12,0 0-7,0 0 7,0 0 12,-3 0 22,3 0 7,0 0 2,0-1-10,0 1-5,0-3-5,0 3 5,0-1-10,-3 1-13,3 0-16,0 0-30,0 0-14,-3-3-6,3 3-4,0-3-1,-3 2 6,3-4-9,0 5 0,0-4-2,0 3-6,0 0 1,-1-1-6,-1 1-9,2 1 4,-1 0 0,-1 0-5,2 0 4,0-2-2,0 2 2,-1 0-2,1-1-1,-4 0 6,1-1 0,-2-3-4,0 0-16,2 1-8,0 0-14,0-1-5,2 0-20,-1 3-14,2 0-21,-2 0-12,2 2-7,2 0-7,-2 0-13,0 0-29,0 0-33,0 0-34,0 0-43,0 0-92,0 0-90,2-5-108,-2 4-196,0 1 0,-5 3 0,-11 4 0</inkml:trace>
  <inkml:trace contextRef="#ctx0" brushRef="#br1" timeOffset="945118.1259">23043 4030 929,'0'0'119,"0"0"31,-3 0 30,2 0 14,1-2 2,-2 2-4,2 0-8,0 0 10,0 2 21,0 10-63,2 8-29,-2 10-26,1 13-27,-1 11-12,0-1 0,0 3 7,0-6 9,0-7-6,0-10-19,0-8-1,0-8 32,0-8 48,0-6 11,0-1 0,3-9-2,0-7-3,0-11-3,4-16-3,1-14-3,4-12-17,2-8-38,1 4-56,-2 12-10,-2 16-12,-5 11-10,-1 18 2,-1 8 0,6 7 0,3 11 2,9 10-1,7 11-1,7 11 0,5 11-1,3 4 9,2 4 12,-9-3-2,-7-5 0,-11-9 1,-12-6 21,-7-9 6,-7-2 3,-12-6 5,-6-5 0,-10-4 2,-11-6-19,-7-4-20,3-5-22,2-4-27,10-4-43,8 1-51,15-2-93,9-1-183,6 5-356,11-5 0,8-1 0,18-8 0</inkml:trace>
  <inkml:trace contextRef="#ctx0" brushRef="#br1" timeOffset="945347.3612">23616 4220 1534,'0'0'86,"2"4"30,3 7 17,-1 10 5,2 11 2,0 11 3,-2 4 1,1 2 0,-3-3-6,-1-10-84,8-7-184,3-22-398,0 3 0,6-10 0</inkml:trace>
  <inkml:trace contextRef="#ctx0" brushRef="#br1" timeOffset="945736.328">24157 4204 1685,'-18'0'129,"-5"1"7,-7 5 2,-1 6 2,5 1-1,6 7 0,9 4 7,6-1 5,9 2-3,8-5-97,3-2-27,6-1-2,3-5 0,0 2-1,-1-2 0,-2 2 1,-5 0-9,-5 3-3,-6-3 7,-7 5-3,-8 3 2,-14 5-3,-7-2-3,-3 1 1,-2-3 2,7-7 2,8-6-11,10-6-42,8-9-127,5-17-448,2-2 0,12-14 0,9-12 0</inkml:trace>
  <inkml:trace contextRef="#ctx0" brushRef="#br1" timeOffset="945983.1999">24292 4003 1918,'0'0'58,"0"6"45,6 6 15,-2 14 1,4 14 3,1 15-1,0 12 0,0 3-5,-3-3-9,-3-7-21,0-10-60,-3-14-85,0-11-76,6-12-147,-4-5-225,-2-8 0,-5-10 0,-5-6 0</inkml:trace>
  <inkml:trace contextRef="#ctx0" brushRef="#br1" timeOffset="946470.687">24264 4338 444,'8'0'73,"5"-4"16,11 1 22,4 2 25,8-1 24,2 2 16,-2 0 5,-6 0 1,-9 0 3,-6 0-47,-6 0-9,-3 0-12,0 0-12,-4 0 14,1 0 7,-3 0-7,-3 0-5,-8 0 4,-3 0-1,-5 3-8,-2 4-7,4 1-4,4 6-9,7 1-38,6 3-29,0-1-6,6-2 0,2-1-3,5-1 1,2-4 2,6-6-1,0-1 3,-1-2 1,-1-3-2,-1-7-7,-7-1-4,0-2-4,-4-2-4,-6 6-12,1-3-10,-2 8 0,-2 3 0,4 4-2,-2 9-1,0-1-10,0 5-32,3 3-99,3-10-123,8-4-282,-1 2 0,-1 1 0,5-8 0</inkml:trace>
  <inkml:trace contextRef="#ctx0" brushRef="#br1" timeOffset="946878.6978">24731 4277 1624,'0'0'45,"0"3"28,0 6 8,3 5 7,0 8 3,1 7 4,-1 1 0,0-1 1,-2-1 5,-2-6 5,1-7 18,0-4 10,1-5-1,-1-3-4,0-6-3,0-7-1,2-5-1,2-13-2,3-8-5,9-4-24,6 2-46,2 1-40,0 13-6,-4 15-3,-2 7-1,-6 10-6,1 10-10,-2 6-9,1 4-4,0 5-19,-1 0-97,-1-1-65,2-5-103,-6-1-275,-3-2 0,2-6 0,2-7 0</inkml:trace>
  <inkml:trace contextRef="#ctx0" brushRef="#br1" timeOffset="947084.2763">25163 4279 933,'-6'12'88,"-4"6"10,-1 4 1,1 8 1,2 0 0,5-1-12,3-3-81,3-22-309,5 15 0,4-8 0,6-2 0</inkml:trace>
  <inkml:trace contextRef="#ctx0" brushRef="#br1" timeOffset="947424.8997">25282 4432 1189,'12'6'86,"8"-1"4,5 2 1,5-2 5,-4-4 1,-5-5-5,-3-2-5,-9-6-2,-4-1-1,-7-2-64,-10 0 1,-7 1 23,-4 0 8,-3 6-4,-1 3 2,8 5 6,0 10 7,9 8 4,4 7 1,3 2-6,6 9-20,6-1-31,11 0-85,5-15-431,10 11 0,7-7 0,6-10 0</inkml:trace>
  <inkml:trace contextRef="#ctx0" brushRef="#br1" timeOffset="947798.5637">26007 4420 2796,'0'-3'138,"0"0"8,0 2 5,0 1 4,0 0-3,0 0 7,0 0 16,0 0 17,8 0 13,8 0-100,4 0-7,7 0-2,5 0-3,1 0-3,-1-3 1,-1 2-16,-1-3-39,-2 2-43,-6-3-58,-7 2-66,0 3-65,-6 0-60,-3 0-82,-2 0-93,-2-18-274,-1 19 0,-4-1 0,-7 2 0</inkml:trace>
  <inkml:trace contextRef="#ctx0" brushRef="#br1" timeOffset="948034.3473">26018 4548 2778,'-9'7'125,"-1"-2"12,1 5 13,-1-3 16,9 1 23,2-2 10,7 2 6,8-5-1,13 3 2,10-6-96,15 3-46,6-6-59,-5 3-86,-4-2-149,0-3-202,-24 3-327,-12-5 0,-7 0 0</inkml:trace>
  <inkml:trace contextRef="#ctx0" brushRef="#br1" timeOffset="949099.6344">27535 4188 1701,'0'-3'94,"-3"-2"27,-5-2 20,-10-2 21,-4-1 14,-10 1 5,-2 2 4,-6 3 0,0 4 2,-2 5-66,3 7-27,2 5-26,6 4-20,4 7-17,7 5-13,11-1 3,5 0 8,11-1 18,17 1 6,15-6 4,14 0 2,16-6 1,2 0 4,1-4-9,-10 1-4,-17-1-10,-12 4-12,-13 0-18,-13 1-7,-5 2 1,-10 0-4,-10 4 3,-6-2-4,-8-2 10,-9-3 18,1-8 25,-1-7 15,7-5 11,8-7 5,7-8-2,8-9 2,8-5-4,6-13-3,11-1-8,11 0-13,7 1-24,7 2-18,5 6-16,-2 7-12,-6 3-12,-6 3-14,-6 6-20,-9 4-48,-6 0-75,0 1-160,-4-9-485,0 11 0,0 3 0,4-2 0</inkml:trace>
  <inkml:trace contextRef="#ctx0" brushRef="#br1" timeOffset="949315.2866">27964 4518 2679,'0'-3'74,"0"-5"10,0-4 2,2-3 0,1-2-13,5-5-79,27-2-609,-10 2 0,10-2 0,9-1 0</inkml:trace>
  <inkml:trace contextRef="#ctx0" brushRef="#br1" timeOffset="949900.8738">28338 4223 1671,'0'-5'148,"2"-2"32,-2-2 11,3-1 4,6-2 9,11 0 5,7 2 3,7 1 2,4 5-1,1 2-118,-1 8-32,-4 7-34,-11 5-11,0 7-7,-16 8-7,0 3-6,-14 6 2,-7 1 8,-14 7 11,-14-1 13,-11 0 9,-6-6 20,5-1 15,10-9 17,11-8 14,12-9 25,12-5 32,5-5 13,4-6-9,0 0-13,4-6-6,5-5-18,2-3-16,10-1-17,6-2-13,5 3-27,-1 4-36,4 5-20,1 2-2,2 3-2,8 5 0,-8 6 2,2 1-1,-10-3 0,-8 6-1,-9-5-4,-1-3-9,-7-1-28,1-1-31,-2-2-35,-2 2-47,1-4-49,-2 1-107,37-4-612,-32 1 0,7-4 0</inkml:trace>
  <inkml:trace contextRef="#ctx0" brushRef="#br1" timeOffset="950199.0637">29052 4272 3141,'0'-1'42,"0"1"4,0 0 6,6 3 2,4 9 3,9 8 1,9 5 0,15 7 2,6 3-1,3-3-45,1-1-3,-1-4-46,-11 0-109,9-9-550,-24-1 0,-10-2 0,-5-8 0</inkml:trace>
  <inkml:trace contextRef="#ctx0" brushRef="#br1" timeOffset="950467.3442">29494 4178 1439,'-4'2'128,"-5"6"34,-6 6 12,-11 17 7,-12 7 2,-8 19 1,-5 1 2,-8 5 0,8-3-1,4-6-70,11-6-62,8-12-46,12-8-70,9-12-169,4-10-345,9-5 0,7-8 0,11-9 0</inkml:trace>
  <inkml:trace contextRef="#ctx0" brushRef="#br1" timeOffset="951182.6393">30168 4034 1682,'2'-4'126,"-2"2"25,1-2 11,-1-2 5,-4 1 3,-2 2-1,-8 2 2,-4 0 2,-6 3 0,-3 5-90,-1 1-34,-1 4-26,0-2-10,9 2-5,4-1-2,7-3 1,2-2-2,4-2-1,1-1-1,1-2 4,2-1-3,-1 0 0,0 0-3,0 1 2,0 4 1,0 2 2,-1 5 0,-4 1 2,-6 6 0,-2 2 0,-4-2-2,-5 5 1,4-2 3,4-1-3,3-3-1,6 0-1,3-4-3,2-2 6,2-2 11,7-7 4,3 1 7,10-4 5,5-1-2,8-2 2,4 3 0,-4 3-2,-2 1 3,-3 6-8,-6 3-10,-7 9-6,-7 1-5,-4 3-3,-4 5 5,-7 1 11,-10-3 8,-9 0 8,-12-3 0,-12-3 4,-3-5 2,5-2-1,3-7-1,10-4-8,12-4-50,9-5-135,27-13-638,-3-2 0,21-13 0,16-9 0</inkml:trace>
  <inkml:trace contextRef="#ctx0" brushRef="#br1" timeOffset="951579.1585">30445 4272 2181,'-6'3'107,"0"4"22,-3 7 24,3 3 12,3 8 3,3 0 3,6 3 3,8-2 6,4-2 10,9-6-53,12-4-25,9-7-16,5-6-23,1-2-7,-1-9 1,-4-4 4,-15-7 5,-12-5 1,-16-9-4,-12-5-15,-12-6-13,-4 3-7,-8 5-1,-5 6-5,3 8-7,2 11-12,6 7-25,6 6-23,2 7-44,3 5-53,2 4-86,3-1-186,-9 8-362,-2 0 0,-10-1 0,-12-1 0</inkml:trace>
  <inkml:trace contextRef="#ctx0" brushRef="#br1" timeOffset="952350.4545">26807 5413 1979,'-5'0'178,"-3"0"35,-2 0 26,-2 0 16,4 0 8,1 0 8,4 0 10,0 0 2,3 0-1,3 0-132,7 0-30,10 0-34,16 0-25,20 0-14,19 0-9,5 0-7,-2 0-24,-13 0-63,-22 1-64,-18-1-80,-14 0-165,-7-10-443,-9 10 0,-1-2 0,-6 0 0</inkml:trace>
  <inkml:trace contextRef="#ctx0" brushRef="#br1" timeOffset="952651.7318">26868 5627 2215,'0'5'104,"0"1"14,0 0 15,0-1 39,5 1 21,8-6 5,7 0 1,13 0 2,17 0 3,8-2-82,4 0-20,-3-3-19,-10 0-24,-16 1-64,-13 2-56,-8 1-25,-9 1-29,-3 1-30,0-2-43,0 1-73,0 0-110,-3 0-203,0 0 0,0 0 0,3 0 0</inkml:trace>
  <inkml:trace contextRef="#ctx0" brushRef="#br1" timeOffset="953179.3347">28164 5520 1403,'3'0'-280,"0"0"0,0 0 0,-3 0 1033,0 0-753,0-2 87,3 0 54,0 0 35,0-1 18,-3 3 4,2 0 3,-2-2-4,0 1 153,0 1-60,0 3-83,-5 9-82,-4 5-51,-7 10-29,-7 11-14,-9 6 3,-1-1-4,4 1 5,7-10 2,7-5 2,9-12 18,6-3 27,3-10 6,15-1-2,11-3-2,14 0-7,18-7-1,14-1-5,2-3-14,-2-4-32,-11 1-69,-17 5-116,-15 6-140,-8-6-144,-18 7 162,-6-1 0</inkml:trace>
  <inkml:trace contextRef="#ctx0" brushRef="#br1" timeOffset="953520.6844">28433 5546 1556,'0'-4'158,"0"0"26,0 0 2,0-2-9,-1 3 3,1 3 19,0 6 12,0 6 10,1 12 5,-1 12-110,2 10-41,-2 3-21,1 1-1,-4 1 11,0-5-1,-4-5-18,1-2-11,1-7-10,2-4-8,2-6-31,1-5-98,3-9-197,-2 1-370,4-6 0,4-1 0,9-7 0</inkml:trace>
  <inkml:trace contextRef="#ctx0" brushRef="#br1" timeOffset="953802.9786">28784 5542 2087,'0'-4'92,"0"4"-2,0-3 11,2 6 10,1 8 4,2 15 3,1 12 2,-1 8 3,1 7 2,-6 2-95,0-6 4,0-6 2,3-4-30,-3-3-115,30-13-506,-25-2 0,-2-10 0,7-8 0</inkml:trace>
  <inkml:trace contextRef="#ctx0" brushRef="#br1" timeOffset="954374.6943">29169 5548 1734,'-3'0'78,"-5"4"23,-3 6 16,0 8 9,3 5 4,3 9 3,0 11 5,5-4 3,3 2 0,3 0-44,3-4-31,8-5-20,5-7-14,4-4-5,4-9 0,-2-6-3,3-4-2,0-7-2,-1-4-1,0-4 0,-4-8-1,-8-6-2,-6-7-2,-6-1-1,-4 0 12,-5 1 18,-7 8 5,-3 4 1,-2 7 0,-8 3 0,-4 1 0,3 3 0,-3 2 0,0 2-3,3-4-14,0 4-17,3-1-7,0 0-2,7 1-2,4 1 0,1 1-1,4 0-1,4 2-5,1-1-14,0 1-19,0 0-42,0 0-100,4 0-150,-2 1-309,-1-1 0,5 2 0,3 0 0</inkml:trace>
  <inkml:trace contextRef="#ctx0" brushRef="#br1" timeOffset="954704.3378">29627 5421 1435,'0'-2'62,"0"0"0,0 2 9,0-1 36,0 6 17,0 7 8,1 8 5,2 12 1,0 12 0,0 7-56,3 3-3,-4-1 2,-1-2-8,-1-10-35,-1-2-16,-1-9-38,2-7-129,-2-15-379,2 6 0,0-14 0</inkml:trace>
  <inkml:trace contextRef="#ctx0" brushRef="#br1" timeOffset="955022.8037">29893 5531 2126,'0'0'45,"0"3"14,-5 5 14,-11 9 10,-8 7 9,-12 13 3,-2 9 2,2 0 3,10-5 12,10-3-17,13-7 14,6-11 0,7-5-1,9-3-3,6-4-6,10-6-5,10 1-1,0-6-15,6-2-53,2-4-131,-2-2-184,-11-5-390,-5 1 0,-15 0 0,-10-6 0</inkml:trace>
  <inkml:trace contextRef="#ctx0" brushRef="#br1" timeOffset="955660.7117">30135 5624 2348,'0'-1'66,"0"1"2,0 0 11,3 4 3,0 7 2,0 14 5,7 4 2,0 8 0,-6 1 1,3 0-64,-3-7 2,-4-6-2,0-4-8,2-9 8,-2-1 23,0-8 2,0-2 0,0-7-1,0-11 0,3-7-1,5-13-2,6-11 4,6-2 6,5 4-2,-1 11-27,2 9-6,-4 12-1,-1 11 1,-4 6 2,1 8 0,0 7 2,0 10-3,2 1-5,-2 3-6,3-8 7,-6-2 14,-3-6 43,-3-8 52,-4-3 10,-1-5 3,-1-6-2,6-11-1,0-6-3,2-9 1,5-9-5,8 0-15,5 5-41,4 4-55,8 6-5,-2 12-5,1 11 2,-2 3-3,-2 7 0,-4 8-1,-8 13-2,-8 11 7,-10 7 0,-4 6-1,-10 5-3,-8-4 2,1-1 0,-6 0-2,-5-8-22,2-2-67,6-4-93,0-4-139,4-10-700,1 4 0,2-5 0,-2-1 0</inkml:trace>
  <inkml:trace contextRef="#ctx0" brushRef="#br1" timeOffset="967542.641">28072 6604 81,'-10'0'23,"1"-4"18,-5 3 17,-1-2 12,3-1 21,0 4 19,3-2 19,1 2 21,2 0 12,3 0-8,1 0-9,2 0-20,0 0-18,2 0-6,-2 0-18,0 0-19,0 0-8,0 0-14,2 0-9,-2 0-4,1 0 1,1 2 4,1-2 5,-2 1-4,2 2 0,-1 0 1,1-2-8,0 3-5,0-4 2,-3 3 5,0-3 9,0 2 5,0-2 2,0 0 0,0 1-4,0-1-1,0 0 0,0 0-3,0 0-3,0 0-2,0 0-9,0 1-6,0-1-1,0 0-1,0 0 4,0 2 1,0-2 1,0 0 1,0 0 1,0 0-4,0 0 0,0 0-1,0 0-6,0 0-4,0 0-8,3 0 3,-3 1-1,6 2-1,1 0 0,3 2 0,0 3 1,4-2-2,1 0 7,0 2 5,4-2 7,-4 0-3,3 0-1,-1-3 1,1 2-4,0 1 3,2-2 2,4-1 6,4-1 0,2-1 2,8-1 1,0 0 1,4-1 1,-2 1 1,6 0 5,0 0-3,2 0-1,-1-2-3,6-1-1,-1 0-2,-2 1-2,4-3 1,3 1-4,2 0-1,-2 0-1,3-3 0,-1 3-4,-3 1-3,1-1 0,0 0-5,-1 2 2,1 1-1,-1-2 2,2 2 1,-1 1-2,2-2 1,0-1 0,7-1 1,-4 0 0,1 0 0,0 2 0,-1-4-1,3 3-1,1 0-1,0 0 0,5-1-2,-2 0 1,2 0-1,-1 2 0,-5-3 0,-2 3-2,-2-2 0,-3 2 0,-6-2 1,0-2 4,-2-5 28,-8 0 16,-4-2 1,-4 2 3,-5 7-2,-3 2 2,2 2 3,-2 0 3,-4 0 2,-5-2-5,-8 1-28,-3 1-16,-5 0 1,-1-2-1,0 2 0,2-2 0,-1 2-3,-1-1 0,0 1-1,0 0 1,0 0 1,0-1-1,0 1-3,0 0-12,0 0-29,2 0-52,2 0-89,11-3-171,0 0-417,8-5 0,4-12 0,-2-9 0</inkml:trace>
  <inkml:trace contextRef="#ctx0" brushRef="#br1" timeOffset="969664.304">31615 3517 507,'7'43'98,"7"18"27,5 18 27,4 17 29,-2-8 32,0 0 35,-2-1 22,-8 0 17,-6 1 12,-2 3-60,-3 1-24,0 8-25,-2 5-28,4 7-26,-2 3-28,4 3-30,5 2-22,6-3-16,3-3-12,8 2-8,-7-7-2,1-1 2,-8-6 6,-2-5 6,-7-6 0,0-4 2,-9-7 0,-7-3 1,-8-5 2,-9-5 5,-11-5-3,-10-8 0,-3-8-6,-15-10-4,-5-4-2,-12-5-3,-16-4 7,-14-3 3,-11 2 1,-14-1 0,-9 1 1,-13 0 2,-10 1 2,-15 0-7,-14 1 2,-19 1-2,-14-2-6,-10 1-5,-20-4 0,-10 2-3,-7 0 4,-14-3-1,-3 3 4,0 2 4,-3-4 2,4 3 1,6 3 3,9-6 6,11 2 2,10-3 2,9-2-1,17 0 1,13-2-4,6-4-1,8 0-2,18-2-5,9-4-2,12-2-8,20-3-2,15-8-7,15-10 6,20-10 9,19-8 18,14-12-2,20-6 1,14-10 5,11-8-1,9-17-3,6-19 0,7-14 0,0-18-8,0-17-18,-1-15-19,-2-12 2,-3-1-7,-4-5-3,0 4 0,-2 11 2,-3 10-3,-6 9-1,-8 13-2,-6 10 4,-12 15-1,-11 11-2,-6 20 0,-6 14 3,-1 18-2,-1 16 1,3 10 2,10 9-2,8 6 4,9 2-2,14 5 1,10 1-1,5 1-2,10 1-6,0 4-11,3-3-9,0 3-8,0 0 5,6 0-2,4 0-3,7-1 0,15-2 4,18-1 4,7-5 8,24-3 10,14-6 8,19-7 9,16-3-3,20-7 2,20-4 3,18-4-2,19-4-4,22-7 1,17-4 0,15-8-1,12-1 5,21 4-2,1-3 3,7 5-3,1 4 2,-4 8 1,-5 4-1,-10 10-1,-13 3-1,-6 11 0,-12 1-3,-14 3 1,-6 5-3,-2 3 1,-9 1-1,1-1 2,-2 4 1,-9 0 0,-9-1-2,-10 0 4,-14 3-2,-17-2 2,-18 1-1,-15 2 1,-15 0-2,-19-1 0,-12 1 0,-13 0-1,-8-1 3,-9 2-4,-5 1 2,-4 0 0,-1 0-2,-7 0 1,-1-5-5,-6 5-2,-7 0-10,-7 0-12,-3 0-9,-6 0-3,-1 5-2,-4 3 2,1 9 2,0 10 1,2 18 5,5 12 0,3 17-16,7 14-73,4 11-108,19 2-678,-9 7 0,-6-10 0,-1-8 0</inkml:trace>
  <inkml:trace contextRef="#ctx0" brushRef="#br1" timeOffset="971058.6276">25425 2193 1380,'-3'-9'65,"0"-2"10,2-2 17,-2 3 8,1 4 0,1 3 2,1 6 3,0 8 10,0 11 7,3 11-37,4 13-18,5 12-7,-3 4-18,6 0-6,-3 1 0,-2-10-2,-2-6-7,-2-10-46,0-8-76,7-16-410,-8-1 0,-2-8 0,4-6 0</inkml:trace>
  <inkml:trace contextRef="#ctx0" brushRef="#br1" timeOffset="971342.0331">25726 2331 981,'-24'6'39,"-5"3"5,-7 10 12,-1 5 7,14 3 12,14 5 3,6 1 6,12-1 3,8-3 2,8-3-33,4-4-10,7-4-2,3-5-29,0-9-49,3-5-99,-5-9-185,-9-16 0,-1 20 0</inkml:trace>
  <inkml:trace contextRef="#ctx0" brushRef="#br1" timeOffset="971946.0198">25952 2448 414,'0'-13'109,"-2"-1"21,2 4 2,-1-4-5,4 9 3,-3 2 8,0 6 10,0 2 11,0 9 6,1 7-74,2 7-32,2 8-20,1 3-2,1-1 6,1-3-3,-2-5 1,-4-9 13,1-3 41,-3-6 33,0-7 16,0-2-1,0-6 1,0-5 0,3-8-3,2-11 2,3-5-7,6-6-25,5 0-51,2 4-38,-3 6-19,2 10-5,-8 9 2,0 4-1,0 5 4,0 5-2,3 1 0,0 6 1,3 0 1,-6 1-2,0-1 1,-4-5 8,-4-2 2,-2 0 20,1-4 0,4-1 1,2-2-1,5-8-2,10-8 2,9-9-1,3-6-2,8 1-4,-2 1-6,-7 11-24,-7 8-5,-8 9-1,-10 10 1,-1 9 1,-4 10-2,-1 6 3,2 11 1,2 0-12,7-2-20,3 2-41,11-6-120,11-10-150,-1-2-257,9-8 0,4-13 0,6-7 0</inkml:trace>
  <inkml:trace contextRef="#ctx0" brushRef="#br1" timeOffset="972521.7224">27581 2283 1580,'0'-6'42,"0"0"0,0-6 1,0 1-9,5 0-17,1-1-49,3-3-112,-6 11-172,3-1 0,-3 7 0,-3 8 0</inkml:trace>
  <inkml:trace contextRef="#ctx0" brushRef="#br1" timeOffset="972693.2672">27581 2573 1827,'0'0'19,"0"-2"-6,2 2-13,3-4-29,8-4-105,-1-12-205,3 7 0,3-6 0,2-1 0</inkml:trace>
  <inkml:trace contextRef="#ctx0" brushRef="#br1" timeOffset="973185.9445">29044 2012 1173,'-25'2'13,"-15"5"7,-11 7 10,-10 7 4,5 0 3,8 9 5,6 4 3,13-6 2,14-1-3,8-1-1,7-6-5,9 0 6,6-6-4,4 0-2,11-4 0,8 2-3,1-1-1,0 2 2,-3 3 3,-7 0-4,-11 3 3,-9 3-9,-6 1 1,-12 2-1,-11 2-1,-7-3-1,-7 3-8,-8-3 0,3-5-1,4-5-16,11-7-53,16-7-367,2-4 0,9-10 0,13-8 0</inkml:trace>
  <inkml:trace contextRef="#ctx0" brushRef="#br1" timeOffset="973528.3281">29185 2190 928,'0'1'85,"-4"7"12,1 8 7,-6 8 4,3 8 3,-1 11 3,2 1 5,7 0 7,7-6 8,4-5-46,11-5-16,0-12-2,5-7 5,1-5 2,0-4 1,-4-9 2,0-5 0,-9-4-8,-6-7-3,-5-4-14,-10-4-15,-10 0-15,-12 4-15,-8 6-12,-6 7-12,0 10-40,4 3-67,18 3-149,4 8-201,11-2 0,6-4 0,10 1 0</inkml:trace>
  <inkml:trace contextRef="#ctx0" brushRef="#br1" timeOffset="973850.0359">29810 2116 1182,'-3'-10'3,"3"-1"2,0 1-1,0 2 20,0 9 13,0 15 9,0 13 4,0 15 2,0 11 2,0 13-10,0 0-11,0 0-22,0-10-12,3-6-33,2-15-62,1-13-186,4-4 0,1-10 0,1-8 0</inkml:trace>
  <inkml:trace contextRef="#ctx0" brushRef="#br1" timeOffset="974658.8664">30043 2276 1345,'-1'5'29,"-8"8"5,-3 10 2,-6 11 2,1-2 1,-4 11 0,6-5 3,3-4-3,8-7 0,4-8-19,6-7-4,10-6-7,3-4-3,5-4-5,7-1-3,-1-7-2,-1-3-3,-4-5 3,-4-2-1,-5 0 1,-6-1 2,-6 2 8,-4 2 8,2 5 4,-4 3-2,4 3 5,2 4 2,7 4 5,1 5 0,5 6-4,2 6-4,-5 6-8,-2 1-5,-5 0-5,-4-1 5,-1-7 6,-2-4 35,0-3 13,-2-8 11,2-2 10,0-2 4,-1-7 7,1-6 1,0-3 7,1-7 0,4-5-5,5-2-37,5 5-17,6 5-12,2 5-11,3 10-3,-1 6-7,5 3 0,-4 6-3,-2 1-1,-6 0-3,-3 1 2,-7-5 14,-4-1 24,-1-4 5,3-1 0,5-3 7,4-5 0,7-7-3,5-3 2,7-7-2,0-4-4,-4 5-15,-3 3-28,-4 8-5,-8 6 0,-5 11-5,-5 8 1,-2 10 1,-3 5-2,0 9 3,0 3-2,0-3-10,0-1-5,0-5-15,0-3-44,1-9-79,-1-6-82,7-8-340,-4 3 0,0-5 0</inkml:trace>
  <inkml:trace contextRef="#ctx0" brushRef="#br1" timeOffset="1.09285E6">3140 3242 1073,'0'-4'118,"0"-2"36,0 0 18,0-3 19,0-2 34,0 5 16,0-3 10,0 1 6,0 2-1,0 2-89,0 2-31,0 2-36,0 0-16,0 0-20,0 0-33,0 2-13,4 3-10,1 8-5,0 6 5,1 10 6,-3 7 23,0 10 15,-3 7 16,0 11 17,-6 11 4,3 7 3,-2 3 2,2-1 3,1-7-5,2-12-6,2-14-17,-2-13-17,0-12-18,0-9-11,0-8-3,0-4-24,-2-2-47,-5-3-25,3 0-35,-5-5-86,2-3-156,-3-17-400,7 11 0,0-5 0,3-6 0</inkml:trace>
  <inkml:trace contextRef="#ctx0" brushRef="#br1" timeOffset="1.09316E6">2880 3571 1554,'0'0'38,"0"0"13,0 0 29,6 0 14,3 0 26,24-2 21,20 1 4,25-4 3,17-1 1,10-3-29,0-2-40,-10-1-109,-6-4-509,-30 7 0,-20 0 0,-15 1 0</inkml:trace>
  <inkml:trace contextRef="#ctx0" brushRef="#br1" timeOffset="1.09341E6">3730 3491 1125,'1'22'111,"1"13"4,0 9 2,-1 11 1,-1-3 2,0-4-1,0-2-1,3-8-28,-1-9-82,1-12-416,4 1 0,-3-11 0,7-3 0</inkml:trace>
  <inkml:trace contextRef="#ctx0" brushRef="#br1" timeOffset="1.09401E6">3963 3596 1537,'0'5'89,"0"8"13,0 5 7,0 10 2,0-1 2,0 8 0,0 2 2,2-8 0,-2-3 23,1-9-11,-1-3-16,0-10-11,0-4-4,0-4 1,0-7-1,0-9-3,-1-6-5,1-6-7,0-3-21,0 1-51,6 4-11,4 8 2,7 8 0,10 7-3,3 7-1,8 0 3,-5 10 6,-3-1 4,-9 6 7,-7 4 7,-8 3 5,-6-1 5,0 1 3,-2-5 9,1-3 23,-1-6 52,2-5 11,-1-3-2,2-4-2,4-10-7,6-9-8,11-10-14,5-9-8,7 5-16,-2 5-39,-5 9-68,-6 15-15,-7 13 6,-7 12-2,-2 9 0,1 11-21,-3 9-52,6 0-63,4-3-86,2-7-110,3-12-338,-7-6 0,-2-11 0,-3-7 0</inkml:trace>
  <inkml:trace contextRef="#ctx0" brushRef="#br1" timeOffset="1.09433E6">4529 3650 1351,'5'0'144,"6"0"13,5 0 2,0-4 0,1-7-4,4-3-73,-5-9-114,-2-6-403,-6 0 0,-10 6 0,-6-1 1637,-5 2-1266,-13 6-50,4 10 30,1 2 32,-1 18 31,3 12 6,8 14 13,4 3 76,4 7 122,6-1 73,7-3-50,10-3-78,10-6-141,23-9-187,7-18-248,8 5 0</inkml:trace>
  <inkml:trace contextRef="#ctx0" brushRef="#br1" timeOffset="1.09467E6">5876 3667 2263,'0'3'55,"1"-3"32,10 0 13,7 1 5,15-2 2,15 1 2,16 0 0,11 0-13,3-3-55,-3-4-149,-2-9-484,-30 10 0,-25 0 0,-12 2 0</inkml:trace>
  <inkml:trace contextRef="#ctx0" brushRef="#br1" timeOffset="1.0949E6">5980 3906 3019,'0'3'42,"0"1"11,3 0 6,6 2 10,12 1 1,14-3 3,14-1-1,16-2-12,6-1-45,4-3-165,10-8-526,-23 4 0,-12 3 0,-14-3 0</inkml:trace>
  <inkml:trace contextRef="#ctx0" brushRef="#br1" timeOffset="1.09621E6">7145 3277 1440,'0'-7'80,"-3"1"38,0 0 32,-1-2 13,3 4-1,1 4-3,0-2 13,0 4 9,0 11 13,1 12-49,3 18-23,-1 14-39,-2 13-29,1 3-10,1 3 1,-3-8 4,0-9-6,0-8-5,0-12 0,0-14 22,0-10 43,0-5 16,0-7-1,0-9-1,0-7 2,0-10-7,0-9-13,-3-16-16,3-11-14,-2-8-31,4-8-49,5-1-22,-1 6 0,2 10-3,-1 18-4,-2 13-9,-1 11 10,-3 12 7,-1 5 8,3 6 4,1 8 2,5 5 7,6 4 1,3 10 1,9 3 5,5 8 12,7 9 2,1 5 1,1 1 0,-5 0 0,-4-3 5,-13-6 1,-8-9 10,-8-4 8,-3-6 2,-9-3 2,-12-3-2,-11-2-9,-10-1-20,-17-4-29,-3-7-32,4-5-43,7-5-61,12-6-67,15-10-118,17-5-368,6 3 0,7-3 0</inkml:trace>
  <inkml:trace contextRef="#ctx0" brushRef="#br1" timeOffset="1.09644E6">7679 3633 1528,'0'8'107,"0"8"9,0 8 2,0 8-5,3 6-19,0 2-42,3-6-55,4-8-114,1-3-284,-4-5 0,7-8 0,3-7 0</inkml:trace>
  <inkml:trace contextRef="#ctx0" brushRef="#br1" timeOffset="1.09684E6">8121 3479 1590,'-16'0'26,"-8"9"1,-8 8 2,-7 5 5,4 5 3,6 8 4,12 0 5,10-9 11,4 2 10,10-6-3,6-5 0,7-4 0,4-1 1,12-4-2,2-2-5,-3 1-6,-3 1-14,-9 0-15,-8 4-8,-8-1-15,-4 4-5,-9-1-2,-4 1 2,-10 2-7,-5 0-6,-8-1-10,-5-6-20,2-3-37,7-11-129,5 1-193,15-8 0,2-9 0,17-6 0</inkml:trace>
  <inkml:trace contextRef="#ctx0" brushRef="#br1" timeOffset="1.09725E6">8308 3295 1785,'0'-3'68,"0"-2"4,0 3 12,0 1 7,1 5 2,-1 9-2,3 5 0,5 4-8,1 4 0,4 3-71,3 0 10,0 8 11,-4 1 10,0 5 14,-6 1 9,-1 1 10,-4-2 6,1-5 16,-4-4 8,1-7-1,-4-4-5,2-6-14,0-6-27,3-2-27,-3-2-12,6-3-9,-3 0-6,0 3-12,0 3-14,0-2-26,0 3-46,0 1-59,0-3-57,0-2-44,3-4-301,-3 1 0,-6-4 0,0-4 0</inkml:trace>
  <inkml:trace contextRef="#ctx0" brushRef="#br1" timeOffset="1.09752E6">8233 3700 1874,'-8'0'72,"-1"0"20,-1 0 18,0 0 19,7 0 12,2 0 9,2 0-4,-1 0 1,2 0-8,2 0-64,7 0-62,7-4-60,3 0-94,3-4-121,6-5-265,-7 6 0,-2 1 0,0-4 0</inkml:trace>
  <inkml:trace contextRef="#ctx0" brushRef="#br1" timeOffset="1.09879E6">6338 2524 1554,'0'-2'54,"0"-1"-12,3 2 2,-3 0 21,0 3 13,0 6 17,0 7 16,0 10 16,3 8 4,0 15-52,0 6-1,2 7 15,-2-1 0,1-2-21,-1-10-12,-2-12-16,1-9-10,-2-9 6,0-8 5,0-6 4,0-3-2,-3-1-5,-6-4-1,-3-4-3,-9-4 0,-2 0-3,-4 0-11,-2 3-19,2 5-10,2 5 0,-2 8 0,4 6 2,5 6 2,8 4 4,5 3-5,5-2 3,10-2 3,9-2-4,8-5-12,8-5-33,9-5-74,2-7-112,-1-11-336,-9 0 0,-3-3 0,-7-8 0</inkml:trace>
  <inkml:trace contextRef="#ctx0" brushRef="#br1" timeOffset="1.099E6">6627 2851 1445,'0'0'50,"0"6"13,-3 4 11,0 7 2,3 4 1,0 5-9,0 1-33,3-3-77,10-9-327,-8 6 0,1-9 0,3-5 0</inkml:trace>
  <inkml:trace contextRef="#ctx0" brushRef="#br1" timeOffset="1.09954E6">6831 2767 1221,'0'5'74,"2"4"11,1 10 22,0 8 10,0 3 0,3 11 3,-2-5 6,-1-3 3,4-8 32,-4-7 10,0-7-9,0-6-12,-3-3-23,0-7-10,0-8 0,0-5-3,-3-9-8,3-7-11,-3 1-35,3 1-49,9 5-22,4 5-4,14 6 4,8 6 1,16-1 0,-4 2-3,2 1 2,-11 0 7,-11-1-1,-13 1-5,-7-2-3,-6 2-3,-1-3 1,-3 2 5,-7 0 3,-2 2-1,-4 0 2,-4 5 3,-1 7 2,3 3 5,3 8 2,3 5 6,3 9-5,6-1-18,3 7-20,9-5-46,7-2-62,10-7-73,18-10-361,7 1 0,7-10 0,5-6 0</inkml:trace>
  <inkml:trace contextRef="#ctx0" brushRef="#br1" timeOffset="1.09976E6">7537 2714 1769,'-18'9'59,"-7"6"1,-10 7 0,-4 7 0,12-1-5,7 1 4,14-6-7,12-4-27,20-8-73,13-8-141,13-3-203,18-12 0,12-2 0,-1-7 0</inkml:trace>
  <inkml:trace contextRef="#ctx0" brushRef="#br1" timeOffset="1.09998E6">7879 2369 1453,'0'-1'105,"0"2"38,0 7 16,0 10 7,1 13 4,4 10 1,2 16-2,3 1-3,1 2-10,0-3-94,-3-8-101,2-11-147,-7-12-353,-2-3 0,2-12 0</inkml:trace>
  <inkml:trace contextRef="#ctx0" brushRef="#br1" timeOffset="1.10016E6">7808 2692 2836,'-3'-3'94,"-1"0"14,2-1 14,-1 2-2,6-3 8,8 5 8,10-1-16,12-1-55,18 0-164,9-20-627,5 12 0,0-1 0</inkml:trace>
  <inkml:trace contextRef="#ctx0" brushRef="#br1" timeOffset="1.10123E6">8663 3575 1457,'-9'11'43,"-3"3"23,-8 4 19,1 8 13,7 2 21,4 0 13,2 2 6,2-1 15,8-5 11,2-2-29,5-7 12,2-8-5,1-3-3,4-1-5,-6-6-21,2-7-13,-1-2-5,-2-4-17,-1-6-8,-4 1-6,-3 4-31,-2 3-50,-1 5-9,0 7-6,0 7 1,0 6 2,2 4 1,3 5 0,1 2 4,12-1-4,4-1-22,7-8 21,1-1-24,4-7-30,-2-7-49,-3-9-21,-8-5 2,-2-8-3,-9-4 3,-5-4 24,-3 2 68,-2 3 51,-2 7 29,2 9 20,2 3 45,-2 8 24,0 2 7,0 5 12,3 14-3,0 3-19,3 7-35,-2 8-41,3 1-11,-4-2 10,1-6 18,-4-7 41,3-9 4,-3-11-6,0-4-4,0-11 3,0-7 0,0-7-2,0-8 0,3-9-9,3 0-16,5 1-45,5 5-12,10 9-4,4 11-3,4 6-5,4 7-5,3 11 3,-2 4 2,-6 9 8,-3 6-1,-10 5-13,-2 1-26,-6 1-28,0-1-61,3-8-167,0-8-397,6-9 0,15-9 0,6-15 0</inkml:trace>
  <inkml:trace contextRef="#ctx0" brushRef="#br1" timeOffset="1.10168E6">9756 3485 1745,'-17'12'75,"-7"8"13,-6 9 13,0 8 0,10 1 0,13-1 5,3-6 1,11-3-10,6-9 18,-1-6-34,4-3-10,1-2-5,6-5-7,-1-2 0,1-1 2,6-7-6,1-1 0,1-6 8,4-3-21,1-5-28,-5-6-13,-5-1-12,-6-1-8,-10 0 2,-10 2 18,-10 7 22,-14 6 22,-8 10 5,-10 10 4,-15 14 10,-7 9 5,6 8 3,7 6 5,23 0-6,17-1-41,22-4-98,19-4-142,13-11-488,14 5 0,11-3 0,4-8 0</inkml:trace>
  <inkml:trace contextRef="#ctx0" brushRef="#br1" timeOffset="1.10207E6">10567 4112 2602,'-8'1'89,"-13"0"8,-15-1 25,-28 3 24,-24-2 44,-28 3 46,-28-1 47,-30 3 38,-27 0 35,-19 2-65,-30 3 6,-29 3-6,-15 8-28,-25 4-26,-7 6-40,-7 3-48,11 0-47,19 0-38,31-7-35,28-8-9,43-6-10,44-6-5,43-4 3,43-4-47,33-2-145,25 0-86,13 4-123,21-2-214,3 2-375,6 1 0,11-3 0,13 7 0</inkml:trace>
  <inkml:trace contextRef="#ctx0" brushRef="#br1" timeOffset="1.1026E6">7229 4824 2729,'0'-7'25,"0"-1"3,3 0 0,-6 2 6,0 3 16,-3 6 26,1 6 22,-5 11 12,1 6 6,3 16-20,-1 8 2,-1 7-1,0 0 2,2-1-6,0-8-13,-1-12 13,7-11 22,-3-9-8,6-12-5,-3-13-4,4-9-4,2-12-12,2-13 0,4-11-4,6-8-9,3-2-44,3 3-44,2 10-8,-2 11-2,-1 17-1,-3 12-1,-6 14 10,0 11 0,0 11 3,6 5 9,1 10-1,0 5-53,0 1-32,-4-2-62,-4-6-88,-10-7-38,0-11-83,-4-11-309,-9-5 0,-4-3 0,-6-3 0</inkml:trace>
  <inkml:trace contextRef="#ctx0" brushRef="#br1" timeOffset="1.10382E6">7287 4986 853,'-3'-15'212,"2"-2"19,-1-5 15,5-3 14,10 4 17,4 5 23,11 1 19,14 3 17,7 5 13,5 7-158,-1 5-43,-3 14-20,-11 5-16,-7 8-13,-2 2-13,-3 0-25,-3-1-15,-3-9-20,-6-8-7,-5-2 4,-5-7 27,-5-5 4,0-2 2,0-5 6,0-10 10,0-8 9,0-7 11,0-10 15,3 3 3,2 3-8,2 9-31,5 9 1,2 10-2,7 3-4,3 3-10,7 0-9,7 0-11,3 0-13,4-3-8,-3-2-8,-4-4-5,-5-1-8,-5-5-15,-11 0-13,-8-2-20,-6 2-8,-5-1-7,-7 4-1,-1 0 0,-10 7 3,-2 2 8,-5 5 6,4 4 13,3 9 12,4 6 15,4 1 11,6 8 5,4 3-3,4 1-11,4 1-29,5-2-19,9-2-14,7-6-12,7-10-6,0-6-2,-1-9-9,-1-7-4,-5-9-5,-4-2 2,-11-2 18,-4-9 17,-4 2 16,-4 2 23,-2 2 12,2 6-6,2 11 15,-2 2 10,0 5 9,0 8 10,0 10 11,1 5 3,2 3-3,2 7-11,1-5-5,-3-4 11,0-4 15,-3-7 35,0-8 7,0-1 7,0-11 1,0-6 1,0-9 2,0-8 1,0-10-9,3-4-9,7 0-27,9 5-47,8 5-25,10 9-26,7 11-16,0 8-24,-3 3-26,-3 2-21,-9 5-14,-11-1-10,-6 2-5,-6-1-4,-5-1 12,1 1 34,-2-2 45,-3 3 59,-6 2 56,-8 2 41,-2 1 39,-9 3 18,3 3 11,6 0 12,3 1 2,6-1-20,7-1-37,6-6-40,7 0-30,9-5-25,3 0-9,8-5-4,3 0-1,-1-2-12,-7-2 5,-5 0 7,-9 0 11,-5-1-3,-6 4-9,0-1 9,0 4-6,0 1-1,0 0-9,3 3-16,-2 2-31,8 1-42,2-3-79,5-4-86,8-4-423,2-1 0,1 3 0</inkml:trace>
  <inkml:trace contextRef="#ctx0" brushRef="#br1" timeOffset="1.10427E6">8938 4812 710,'-4'-9'182,"-2"-2"35,-3 1 12,-5 0 15,4 9 7,0 5 6,-3 7 5,6 4 5,2 5 7,5 3-118,0 3-63,6-4-34,2-1-5,0-9-2,2-2 4,5-6-2,0-3-2,-3-5-7,1-4-15,-2-4-8,-3-1-5,-1-1-3,-3 3-24,-1 4-22,0 3-8,0 11-1,4 6-3,6 11-5,-7 14 14,3 10 13,-4 6 11,-2 7 11,-5-3 27,1-1 17,-7-8 8,-4-3 1,-11-7 1,-5-8 7,-1-9-24,1-11-60,7-8-127,12-20-179,4-6-298,5-17 0,11-13 0,7-18 0</inkml:trace>
  <inkml:trace contextRef="#ctx0" brushRef="#br1" timeOffset="1.10456E6">9071 4832 1214,'9'4'129,"1"-2"16,7 6 12,1-4 28,2-4 7,7 3 4,0-7 2,3-4-7,0-5-16,-9-1-124,-9-4-42,-9 0-26,-6 1-17,-11 6-26,-4 4-3,-1 4 1,-4 9 3,1 9 7,1 7 15,2 9 13,4 5-35,9 0-146,3 8-229,8-7 0,9-5 0</inkml:trace>
  <inkml:trace contextRef="#ctx0" brushRef="#br1" timeOffset="1.10511E6">10749 4647 967,'-35'4'184,"-15"2"31,-8 0 10,-13 2 4,21 4 3,2-1 0,6 3 3,9 4 3,12 2 1,6 0-122,9-3-47,6 1-23,9 0-4,7-1 3,8-3-1,8 1 2,10-1-4,4-3-1,-3-1-2,-2-2-7,-8 2-7,-8 0-11,-11 0-3,-8 2-4,-5 2-2,-12 1-1,-9 3 2,-14 2-1,-12 0-1,-11-1-6,1-2-8,6-5-9,9-6-21,18-5-102,11-4-108,15-11-112,9-5-207,16-1 0,7-8 0,9-5 0</inkml:trace>
  <inkml:trace contextRef="#ctx0" brushRef="#br1" timeOffset="1.10564E6">10732 4797 1145,'0'0'146,"0"1"31,1 5 9,4 8 12,3 6 4,-1 20 1,2 12 6,-1 9 0,-2 9 1,0 4-97,0-1-48,-3-2-31,-1-5-9,0-7-13,-4-7-9,0-9-1,-4-11-10,0-9-4,0-8-17,-5-10-15,1-15 0,4-12 2,-1-16 8,3-16 6,2-21 10,2-12 21,0-6 23,2 0 27,-2 11 33,0 16 22,3 15 0,5 15 0,5 10-8,13 9-4,10 2-7,14 10-19,4 2-19,3 5-25,-7 6-18,-9 6-9,-13 8-3,-18 6 1,-14 5 1,-17 4-1,-17 2 1,-10-3-3,-3-2-7,-8-6-9,9-6-3,16-10-19,13-8-85,12-8-101,9-13-87,9-9-287,16-5 0,8-7 0,17-1 0</inkml:trace>
  <inkml:trace contextRef="#ctx0" brushRef="#br1" timeOffset="1.10633E6">11197 4850 920,'1'0'111,"-1"0"49,7 5 36,-1 0 23,2-3 9,3 3 3,7-2 6,5-2 4,7-5 4,5-5-75,-1-2-33,-3-3-48,-9-1-34,-10-2-21,-6 1-9,-8 0-5,-5 4-4,-5 5-1,-2 3-2,-2 8 0,-4 9 0,-1 6 4,2 8-4,2 2 3,3 8 0,10-4 4,4 1-6,8-2-4,8-4-7,2-8-5,3-5-2,5-6-5,-2-6-9,-8-3-1,1-7-1,-8-4 1,-4 0 13,-2-6 24,-3 2 28,0 1 14,0 4 2,0 5 0,0 2 7,4 1 2,0 2 6,8-1 4,11-5-6,10-1-16,11-5-22,5-5-9,-2-2-2,-6-3 5,-8-1 1,-14 1-5,-11 2-4,-10 0-11,-11 3-4,-8 6-6,-13 7 1,-7 5-2,-3 11-1,-4 8-5,13 11 4,11 7-1,13 10 2,14 8-25,10-1-22,9-1-9,10-5-26,4-9-47,12-11-74,9-14-141,5-15-339,0 2 0,-2-11 0,-3-8 0</inkml:trace>
  <inkml:trace contextRef="#ctx0" brushRef="#br1" timeOffset="1.10668E6">12151 4633 1792,'-3'-5'46,"2"2"14,-1 8 14,-1 7 14,1 14 5,1 23 3,1 12 1,0 11 1,0 3 2,1-1-37,3-10-6,-1-7-13,0-11-10,0-13 19,-2-11 20,-1-8 1,-1-8 2,-8-7-2,-11-9-1,-14-4 0,-21-3 5,-14 2 4,-8 3-3,-6 8-38,8 8-49,11 10-73,15 4-174,6 5-379,8 0 0,2 2 0,-2-2 0</inkml:trace>
  <inkml:trace contextRef="#ctx0" brushRef="#br1" timeOffset="1.10733E6">5155 6282 1809,'-3'5'173,"-2"0"9,1-2 10,1 5 15,3-5 12,2 0 11,-1 0 11,11 1 10,6 0 7,18-4-151,14 1-23,15-2-12,5 1-24,-2-3-42,-5 2-76,-10-3-93,-17-1-126,-3-2-422,-22 4 0,-11 1 0,-11 2 0</inkml:trace>
  <inkml:trace contextRef="#ctx0" brushRef="#br1" timeOffset="1.10759E6">5184 6521 2446,'0'0'118,"0"1"2,0 2 3,1 1 7,7 1 2,4-3 0,10 3 4,9-4-3,9 2 0,7-3-126,4 0-43,3-3-85,-1-1-108,-2-9-415,-7 9 0,-7 0 0,-7 0 0</inkml:trace>
  <inkml:trace contextRef="#ctx0" brushRef="#br1" timeOffset="1.10895E6">7112 6099 805,'0'0'106,"1"0"30,-1 0 50,0 0 25,0 0 11,0 0 1,0 0-2,0 0 9,0 0 12,0 8-64,0 3-14,-3 7-14,-5 12-36,-5 4-16,-7 8-7,-8 5 2,-1 0 9,2-4-4,2-2-9,8-11-14,6-6-1,7-9 17,2-6 22,4-5 13,-2-3 4,12-2-2,12-1-7,13-6-3,15-1-11,10 0-7,3 1-24,-3 3-47,-4 1-63,-9 4-59,-10 0-49,-7 0-55,-9 0-76,-7 0-93,-5-7-143,-5 7-177,-6 0 0,3-3 0,-3-1 0</inkml:trace>
  <inkml:trace contextRef="#ctx0" brushRef="#br1" timeOffset="1.10922E6">7408 6202 1553,'0'-7'150,"0"-2"-2,0 2 13,0 2 18,0 5 9,0 11 4,0 7 7,0 13 2,0 10 1,0 12-115,0 5-21,0 3 4,-3 2-14,3-8-16,0-7-8,0-5-9,0-10-33,3-6-89,1-12-155,3-15-382,4 4 0,0-5 0,5-8 0</inkml:trace>
  <inkml:trace contextRef="#ctx0" brushRef="#br1" timeOffset="1.10955E6">7834 6170 1892,'0'-3'67,"0"3"15,0 4 23,1 7 11,1 12-1,1 17 1,-3 10 3,1 9 0,1 5 3,-2 1-63,-2-6-3,1-5-13,-1-7-27,1-11-35,-1-6-113,2-19-443,0 0 0,3-8 0,2-7 0</inkml:trace>
  <inkml:trace contextRef="#ctx0" brushRef="#br1" timeOffset="1.11011E6">8281 6186 1655,'-4'-1'86,"-3"1"44,1 3 41,-1 8 11,-3 4 12,0 12 10,3 9 2,2 8 2,2 5 4,3-3-63,6-1-14,3-6-39,9-14-27,3-4-4,7-8-6,3-8-4,3-8-2,4-7-1,1-9-5,5-7-3,-5-10 0,-7-6-4,-10-2-7,-10-2-8,-10 3-2,-11-1 0,-9 4 15,-4 3 14,-3 5 8,-8 6 2,-5 9-4,4 10-1,1 2-4,2 5 0,8 5-6,7-1-3,4 3-16,2 0-15,4 1-6,0-1-5,4-4 1,0 4-2,1-6-10,1 3-15,0-2-43,0 5-59,3-3-100,5 0-156,-2-11-418,4 16 0,-5-1 0,1 3 0</inkml:trace>
  <inkml:trace contextRef="#ctx0" brushRef="#br1" timeOffset="1.11087E6">8953 6961 1252,'0'0'30,"-1"0"20,-5 0 28,-6 2 45,-2 5 46,-8-2 47,-7 2 36,-4-1 40,-9 1 46,-12 0 10,-13-2 14,-12 3-6,-16-1-16,-18 3-40,-16 0-40,-25 2-38,-17 2-27,-8-3-27,-8 3-37,2-7-24,13 4-20,16-5-9,20 0-11,19-1-2,24 1 7,16-4-4,11 2-4,12 0-13,10 1-6,6 0-3,6 4-1,7-3-3,4 0-2,9 1 4,0-3-7,6 0-13,3-4 4,3 2 2,-2-2 3,4 0-16,-2-2-1,-2 2 9,1 2-8,1-2-8,0 0-5,0 0 5,0 3-25,0-3-35,0 0-42,0 0-62,0 4-106,0-3-144,3 0-92,12-2-514,-3 2 0,9-2 0,2 1 0</inkml:trace>
  <inkml:trace contextRef="#ctx0" brushRef="#br1" timeOffset="1.11169E6">6746 7839 2094,'-11'4'116,"-2"1"15,2-3 22,-1 4 27,9-6 22,-1 0 29,8-3 14,3-7 18,12-8 21,12-3-84,13-4-6,10-1-13,3 6-19,1 8-29,-7 9-23,-6 9-29,-15 10-12,-10 14-19,-10 10-19,-10 6-13,-17 6-8,-5 2 0,-14-3-1,-5-3 14,-9-2 11,2-9 4,2-4 10,8-8 10,8-8 9,9-10 2,9-2-3,9-10-3,1-3-2,7-5-16,10-1-16,15-1-34,3 0-31,21 5-54,8 3-67,3 6-51,1-1-43,3 4-75,-7-1-161,-11-16-352,-3 17 0,-9 0 0,-4-5 0</inkml:trace>
  <inkml:trace contextRef="#ctx0" brushRef="#br1" timeOffset="1.11257E6">7635 7943 2659,'-4'3'15,"1"8"5,1 2 14,1 6 28,4-2 18,7 6 9,1 2 5,4-4 3,6 2 1,0-3-6,-4-5 8,-1-4 14,-5-7-7,5-1-26,-5-7-20,2-7-16,-4-6-9,-3-7-8,-1-6-2,-4-8-10,-4-6-12,-3-4-15,0 0 2,-2 3 8,-3 6 15,4 14 6,3 5 5,1 11-4,3 4 6,3 0 10,6 4 20,15-1 11,8-1 1,13-1-7,11 4-7,-2-1-5,-5 1 2,-13 4 9,-10 6-4,-12 9-6,-8 5-17,-6 12-7,0 8 0,0-1-2,0 2 2,0 0 14,4-8 13,4-6 16,2-9 20,7-9 13,6-7-1,5-9-9,8-11-9,2-7 0,1-10-8,-1-8-8,-5-9-14,-9 2-17,-8 1-19,-11 5-8,-8 10 9,-9 4 3,-8 8 2,-13 8 8,-9 3 32,-8 3 35,-4 4 20,3 0 9,4 0 4,11 4 8,13-4-2,4 3 8,10-2 19,4 2-8,4-3-31,-3 0-37,4 0-21,0 0-9,0 0-5,0 0-13,0 0-10,0 0-37,0 0-65,0 0-72,0 2-32,0-1-20,0 2-57,0 1-102,0 2-114,0-1-168,0-13-432,0 12 0,0-1 0</inkml:trace>
  <inkml:trace contextRef="#ctx0" brushRef="#br1" timeOffset="1.11326E6">5238 9358 1741,'0'0'110,"-3"0"12,0 0 13,3 0 9,-2 0 8,-2 0 8,2 0 12,2 0 17,-1 0 31,4 1-73,6 2-4,14-3-4,14 2-11,14-2-8,14-2-8,7-2-9,-4-1-20,-13 0-30,-11 4-44,-14-3-40,-12 4-44,-6 1-136,-2-1-188,-6 4-294,-4 4 0,3-6 0,-6 4 0</inkml:trace>
  <inkml:trace contextRef="#ctx0" brushRef="#br1" timeOffset="1.11353E6">5264 9673 2435,'-3'8'75,"0"-2"52,1 3 32,0-3 20,12-2 8,7-4 5,18-7-1,13 1 0,12-2-23,5-4-66,0 0-74,-5 2-151,-3-2-254,-15 5-329,-7-1 0,-5 2 0,-1-2 0</inkml:trace>
  <inkml:trace contextRef="#ctx0" brushRef="#br1" timeOffset="1.11443E6">6839 9261 611,'-4'0'112,"-3"0"39,0 3 62,-2-3 33,8-3 19,-1 3 13,2-2 18,0-5 6,3-1 6,6-4-59,5-5-39,8-1-35,7-1-59,4 1-32,0 3-20,0 4-12,-4 5-17,1 2-5,-2 8-6,2 6-8,2 12-6,-2 7-6,-4 12-1,-10 10-2,-2 4 4,-11 3 1,-3 1 2,-9-4 0,-11-3 4,-4-6 5,-11-5 3,-7-3 5,-4-5 12,-3-6 11,0-3 7,8-11 8,7-4 18,11-4 9,7-3-4,12-6-7,3-1 0,2-2 1,6-1-9,6-5-8,7 0-9,5 4-4,7 1-20,1 3-8,4 3 2,1 4 2,1 3-2,1 6-6,3 0-1,-7 1-2,-1 0-4,-10-2-2,-4-3-3,-5 0-2,-7-5-10,-2 1-24,-3-2-42,1 0-46,0 1-99,4-5-256,-5 0-363,2-3 0,-3-7 0,5-3 0</inkml:trace>
  <inkml:trace contextRef="#ctx0" brushRef="#br1" timeOffset="1.11471E6">7561 9608 4157,'0'-5'181,"0"-1"15,0-1 7,0-2 3,0 4 1,2 1 1,-2-4-6,3 1-23,2-3-43,2 0-219,2-1-102,-1 3-106,-1-2-129,3-5-165,-5 4-277,-2 0 0,-1 0 0,4 5 0</inkml:trace>
  <inkml:trace contextRef="#ctx0" brushRef="#br1" timeOffset="1.11534E6">8293 9194 1493,'0'1'122,"-6"-1"40,-2 0 39,-5 2 32,-1-2 22,-4 2 24,3 5 32,-2-1 31,1 6 22,-5 8-81,3 8-14,1 5-26,4 10-34,1 8-31,10-2-17,0 2-24,6-1-32,2-7-24,8-11-22,3-6-7,4-7-8,5-7-13,1-8-2,3-6-2,-2-6-4,2-9-6,-2-5-5,1-4-18,-7-10-5,-4-3-8,-9 1-5,-4 1-3,-7 3-2,-4 7 2,-6 3 2,-8 5 5,-4 2 10,-6 4 10,-1 0 4,-2 7 2,7 0-8,5 3-10,7 2-24,7 2-31,1 1-42,2 2-58,4-1-103,0 5-132,17-8-491,-12 4 0,4-4 0,6 0 0</inkml:trace>
  <inkml:trace contextRef="#ctx0" brushRef="#br1" timeOffset="1.11609E6">9033 9087 1848,'0'0'120,"0"0"30,0 0 28,-3 0 32,-1 0 17,-7 0 14,-8 0 15,-8 0 5,-8 1 9,-4 5-73,-2 1-49,1 3-26,9 0-28,7 0-31,6-3-14,7 0-6,3-3-5,8-4 0,-3 3-1,3-3 6,0 0 0,0 0-2,0 0-6,0 0 0,0 3 0,0 2-6,0 9-8,-6 4-5,-5 10-9,-6 1-5,1 3 1,-2 0 1,9-2 8,1-11-6,7-4 0,5-3 2,1-5 2,10-4-1,4 0 3,10 0 0,7 1-1,2-2 2,0 6-6,3 4 4,-4 0-3,-9 5-6,-7 6-1,-9 2-1,-6-1 2,-10 5 4,-10-2 7,-7 2 6,-10-6 11,-7 4 6,-9-4 6,-1-3 4,-6-1 0,6-6 0,1-5-1,10-3-15,7-4-43,13-5-106,9-5-152,7-5-140,10-19-504,12 6 0,5-3 0,11-2 0</inkml:trace>
  <inkml:trace contextRef="#ctx0" brushRef="#br1" timeOffset="1.11662E6">9327 8861 2112,'0'-4'137,"0"-3"0,0 1 3,0 2 11,0 7 12,0 11 5,0 15 2,4 15 1,3 12-1,1 14-112,0 5-23,-2 0 1,-6-3-2,3-2-11,-3-9-7,-3-10-2,3-10 4,-3-10 8,3-11 14,-3-8 7,3-7-1,0-6 0,0-6 0,0-8 0,6-13-4,4-1-9,4-6-4,5 0-8,4 5-13,-2 6-5,0 10-3,0 7-3,-7 4 0,3 6 1,2 9 0,-3 0 3,-1 9-3,-1 4-11,-1 0-25,-6 1-79,6-2-153,-6-12-477,4 5 0,1-6 0,3-8 0</inkml:trace>
  <inkml:trace contextRef="#ctx0" brushRef="#br1" timeOffset="1.11734E6">9832 9300 1609,'-1'0'30,"-1"2"20,-1 6 32,3 6 29,-3 6 6,-1 11 2,4 2 1,0-1 0,0 2 3,0-7-12,0-5 18,0-8 10,0-5-22,-3-6-25,1-5-6,-1-8 0,-1-5-2,0-10-1,1-8-2,3-12 1,2-6-32,6 5-28,1 2-10,9 7-4,6 9-3,3 12-25,7 3-54,6 6-57,3 4-38,2 3-40,0 0-68,-5 0-50,-9 0-29,-7 0-3,-7 2 20,-12-1 85,-1 2 118,-4 0 91,-4 0 95,-6 3 88,-3 3 91,-7 3 55,-5 7 32,-2 1 3,7 1-15,5 6-49,12-8-51,0 1-28,6-3-53,2-5-49,8 2-24,1-2-5,6 1 0,6-1-1,-3 2 0,2 0-13,-8 1-8,-7 2-7,-5 1 5,-3 2 2,-12 0 11,-7 0 25,-6-2 27,-9-1 27,-13-3 29,0-6 15,-2-3 0,0-3 1,2-1-6,11-2-9,5-1-42,8 1-102,8 0-174,11-6-807,-8 4 0,-4-1 0,-2-4 0</inkml:trace>
  <inkml:trace contextRef="#ctx0" brushRef="#br1" timeOffset="1.13256E6">4970 10967 1064,'-3'0'126,"-4"1"36,2-1 34,-1 1 29,3-1 12,0 2 3,3-2-1,0 1 5,3 1 5,0 0-92,12 3-25,6-1-35,11-3-34,11 3-29,1-2-11,5-2-2,-3 0-7,-4 0-55,-9-2-76,-9 2-61,-9 0-92,-12-3-313,0 10 0,-7 2 0,-4 2 0</inkml:trace>
  <inkml:trace contextRef="#ctx0" brushRef="#br1" timeOffset="1.13278E6">5086 11200 1060,'0'1'95,"3"2"10,3 2 3,5-3 1,11 1 2,10-3-7,7 0-49,6 0-39,24-4-368,-16 4 0,1-4 0,-6-1 0</inkml:trace>
  <inkml:trace contextRef="#ctx0" brushRef="#br1" timeOffset="1.16954E6">13707 4838 1460,'0'0'28,"0"3"15,0 2 21,0 10 18,1 11 3,1 12 6,2 12 7,3 9 9,-1 2 9,-2-1-12,-1 1 4,-3-3-6,0 0-18,0-5-16,-3-2-3,-1-5-8,-1-7-20,2-6-112,17-12-469,-14-2 0,4-10 0,1-9 0</inkml:trace>
  <inkml:trace contextRef="#ctx0" brushRef="#br1" timeOffset="1.17002E6">14099 4939 1930,'0'-3'93,"0"3"2,-2-1 10,2 5 9,0 10 5,0 14 4,4 8 2,1 15 1,2 7 0,3 3-92,0-1 2,-4 0-2,-2-6-10,-4-8-8,0-3-2,0-14-6,0-4 0,0-6 5,0-8 7,0-10 0,0-1 0,0-4-1,3-10 2,5-4 1,4-4-1,6-2 0,8 0 0,1 5-7,1 5-5,-4 10-2,-2 4-1,-6 8 2,-5 11-2,-8 5-1,1 5-1,-4 10-1,1-2-8,2 1-36,5-7-108,33-10-490,-29 2 0,0-9 0</inkml:trace>
  <inkml:trace contextRef="#ctx0" brushRef="#br1" timeOffset="1.17047E6">14612 5393 1586,'0'3'84,"1"-2"21,-1 9 13,2 2 7,-4 5 2,4 7 2,2 1 1,-3 1 0,2-2 0,-1-5-46,-1-6 28,1-3 23,-1-4-7,1-6 1,-2-5 8,0-9 10,0-7 15,0-6 6,0-10 16,0 0 25,0 2-40,0 9-40,0 6-8,0 7-6,2 7-9,2 5-11,5-1-15,8 2-4,8 0-16,8 0-29,10-3-18,3-4-8,7-1 1,-6 2-33,-8-4-83,-8 4-101,13-1-772,-34 3 0,2-3 0,-7-1 0</inkml:trace>
  <inkml:trace contextRef="#ctx0" brushRef="#br1" timeOffset="1.17082E6">15264 5439 1119,'0'3'88,"0"1"38,0 0 37,0 2 35,0-3 24,7-2 11,-1 2 3,10-1 2,5-2 1,14 0-66,4 0-24,5 0-50,-2 0-88,-5 0-129,0 0-204,-18 2-248,-10 2 0,-4-1 0,-7 2 0</inkml:trace>
  <inkml:trace contextRef="#ctx0" brushRef="#br1" timeOffset="1.17102E6">15325 5680 2397,'3'4'49,"4"-4"4,10 0 1,7 0 2,3 0-1,14-4-21,4 2-70,11-9-170,1 0-285,1-3 0,6 1 0,-3-3 0</inkml:trace>
  <inkml:trace contextRef="#ctx0" brushRef="#br1" timeOffset="1.17149E6">16362 5143 1233,'0'-2'135,"0"2"8,-7 0 16,-6 0 21,-7 5 11,-7 11 8,-10 8 13,-5 10 13,-1 12 5,3 5-105,10 3-23,9 0-8,10 0-12,8-4-15,6-5-4,8-2-3,4-7-8,6-4-9,10-5-2,6-8-3,0-6-1,4-9-4,-7-2 0,-4-8-5,-6-2-5,-8-7-5,-12-2-4,-8-3-4,-12-1-7,-14 0-10,-10 5-7,-10 3-19,1 6-31,5 4-26,12 0-87,16 3-94,16-5-118,6 4-176,16-5 0,8-2 0,10-5 0</inkml:trace>
  <inkml:trace contextRef="#ctx0" brushRef="#br1" timeOffset="1.17183E6">16533 5409 1585,'-10'5'86,"-2"4"22,-2 4 11,4 5 9,2 3 10,5 6 4,6 0 1,5-2 3,6-1 5,5-2-49,8-9-22,1-2-19,2-6-8,0-2-8,-2-8-7,-5-2-2,-7-4 2,-9-4-2,-4-8-6,-15-2-7,-9 0-6,-6-5-4,-3 4-14,-8 2-44,16 4-132,8-1-134,7 13-245,10 4 0,13 1 0,5 1 0</inkml:trace>
  <inkml:trace contextRef="#ctx0" brushRef="#br1" timeOffset="1.17245E6">16845 5385 1880,'0'0'56,"3"7"26,0 5 14,1 7 2,-1 8 2,5 0 0,-5 5 0,0-1 0,0-4 0,-2-3-27,1-6-12,-2-6 21,1-4-7,-1-5 6,-1-8 3,1-5 1,-3-7 0,0-9 3,3-8 2,-3-4 0,6 3-15,0 4-49,3 8-6,3 10-7,3 6-5,3 6-1,1 1-2,-2 5-1,-1 5-3,-3-1-3,-4 6 0,-6 0 3,3-1-4,-6-2-1,6-2-1,-3-3-1,3-4 2,7-3 0,5-4 3,5-7 0,7-6 1,3-2 1,-2-8 4,-1 5 2,-8 5 0,-4 6 3,-6 8-1,-5 5 2,2 8 1,3 7 0,-4 6-1,-1 5-1,2-1 0,-3 5-1,4-4 5,-3-4-4,0 1 3,-2-2-3,-1-3-2,-1-3-1,2-2 1,-2-3-30,1-3-90,12-4-644,-10 1 0,-6-2 0,1 0 0</inkml:trace>
  <inkml:trace contextRef="#ctx0" brushRef="#br1" timeOffset="1.18692E6">12619 9203 2836,'-3'0'86,"-1"0"23,2 0 28,-1-2 19,-1 4 17,4-6 18,-3 2 15,3-6 12,-4-1 9,9-4-66,10-2-8,8-2-18,10-2-24,13-5-18,8 2-13,2-2-19,-4 5-14,-1 3-12,-8 8-7,-2 5-9,-10 6-4,-5 4-4,-6 10-4,-7 4 0,-8 9-3,-5 9 3,-12 7-1,-10 6 1,-8 5 1,-11-2 3,-6 0 7,-3-4 13,3-8 8,4-7 4,10-6 4,12-11 18,7-8 9,8-5-2,6-6-1,0-6-2,3-5-8,8-6-14,3-2-12,10-3-4,4 4-6,5 0-19,1 2-9,2 5 0,2 8 0,2-1-1,-3 8 0,-4 2 2,-1 4 1,-5 1 0,-4 2-1,-3-1-2,0 2-23,-5-2-52,-2-1-81,0-2-102,0-1-193,2-4-558,1-2 0,4-4 0,17-6 0</inkml:trace>
  <inkml:trace contextRef="#ctx0" brushRef="#br1" timeOffset="1.1874E6">14129 8855 1638,'0'-5'149,"0"-1"7,0 2 3,0-1 16,0 5 18,4 11 22,2 8 13,1 12 4,1 15 0,1 15-111,-6 11-39,0 8-4,-6 2-5,1-7-16,1-7-17,-3-8-21,1-14-14,0-9-7,0-6-42,-1-10-94,3-10-184,-4-5-347,1-6 0,-3-9 0,-3-10 0</inkml:trace>
  <inkml:trace contextRef="#ctx0" brushRef="#br1" timeOffset="1.18765E6">13960 9261 2980,'0'0'71,"0"0"27,0 0 32,6 0 23,6 0 13,9 0 1,9 0 4,12 0 1,10 0-2,3-2-52,7-2-25,-4-2-88,-3-2-130,-12-1-211,-16 0-470,-10 1 0,-13 6 0,-1-5 0</inkml:trace>
  <inkml:trace contextRef="#ctx0" brushRef="#br1" timeOffset="1.18847E6">15597 8990 1398,'-10'0'132,"-1"0"36,-7 3 24,-5-3 13,-1 3 10,5 4 8,1 1 16,1 5 11,4 4 15,-1 5-78,2 4-35,-1 13-32,7 2-19,0 5-11,4 5-7,0 1-1,9-2-14,0 0-8,6-4-15,4-4-5,9-6-7,1-10 1,1-9-3,6-9-2,2-7-1,3-9-8,3-6 0,4-11-4,-3-8 2,-9-9-5,-5-8 3,-14-4 0,-9-1-1,-6 1 3,-13 1-1,-6 7 2,-2 6 3,-4 5 1,-2 6 1,0 9-1,7 3-7,2 5-8,6 5 0,6 6-10,-3-2-15,3 6-28,0 1-57,3 3-92,0 2-174,3 6-442,0 2 0,0-3 0,3-4 0</inkml:trace>
  <inkml:trace contextRef="#ctx0" brushRef="#br1" timeOffset="1.18873E6">16173 9339 3289,'0'-3'75,"0"-3"6,0-5 2,0-3 1,0-1 2,2-2-1,1-1-14,0 1-56,5 2-133,20 1-632,-16 6 0,-3 4 0,6-1 0</inkml:trace>
  <inkml:trace contextRef="#ctx0" brushRef="#br1" timeOffset="1.18932E6">16700 9046 1901,'-7'0'123,"-7"0"26,-1 3 19,-4 4 8,0 5 13,5 5 9,1 9 14,6 6 4,1-1 6,6 7-94,0-1-21,0 4-22,2 1-16,3-2 0,6-3-5,0-6 2,9-4-4,0-8 5,8-6 0,-2-9 1,5-1-4,3-6-2,2-6-1,0-6-8,0-4-10,-2-6-11,-6-6-2,-2-5-9,-10-2-5,-7-5 0,-6 3-2,-3-1 2,-6 2 3,-7 3 6,0 6 11,-6 3 12,-2 9 4,-2 3 3,1 4-2,-1 5-3,0 4 2,3 2-6,-4 2-2,-2-1-7,8 2-7,-2 1-16,8 0-16,0 1-31,9-3-40,2 1-74,1-1-82,4-2-182,7 0-489,-2 0 0,8-2 0</inkml:trace>
  <inkml:trace contextRef="#ctx0" brushRef="#br1" timeOffset="1.19027E6">17648 8930 1506,'0'-5'148,"3"1"43,-3 1 21,0 0 8,-3-1 9,-3 3 17,-3 1 15,-9 0 17,0 0 6,-11 0-89,2 1-53,-3 3-42,3 1-18,3 0-9,9 2-8,5-3-16,7-1-12,3-2-15,0-1-8,0 0-4,0 2-1,0-2-2,0 2-1,0 1 0,-2-1 5,1 5-2,-2 1-2,-4-1-1,1 3 5,-2 2 3,2 2 6,-4 4 11,1 6 3,-4 1 11,4 4-1,-5-1 2,5 1 1,5-3-2,-2-6-2,2-3-5,4-5-3,0-3-3,0-4-7,13-2-6,-3-1-3,10-1 0,8-1 0,4 0 2,0 0 2,-1-1 1,1 3-2,-2 3-5,2 4-2,-5 2-5,3 3 1,-3 3-1,-3 3-4,-4-1 3,-7 0-3,-4 1 22,-6-1 21,-1-2 11,-2-3 9,-8 3 11,-4-2 13,-8-1 25,-7-1 45,-4 0 51,-4-2 41,-4-2 7,-3-2 0,0-2-11,-3-2-8,2-1-10,10-2-15,2 0-24,5 0-45,11 0-53,3 0-44,4 0-27,4 0-22,2 0 0,1 0 0,-1 0 0,2 0 0,0 0-109,0 0-115,0 0-64,0 0-114,2-2-195,2-25-717,9 17 0,8-7 0,18-11 0</inkml:trace>
  <inkml:trace contextRef="#ctx0" brushRef="#br1" timeOffset="1.19078E6">17966 8861 1558,'0'-6'109,"0"0"-2,0 0 20,0 1 28,0 7 27,3 8 18,0 9 24,3 13 4,3 6 2,1 13-81,-1 2-25,-2 3 16,-3 2-9,-1-3-21,-3-3-19,-2-6-8,2-5-19,2-7-1,-2-8 2,0-6 11,0-8 10,1-7-12,2-3-8,3-9-2,4-8-5,4-11 0,3-8 0,6-1-1,1-1 1,0 7-14,-3 10-14,1 12 0,-7 3-2,-2 10-9,-4 5-1,-5 6-12,2 1-7,2 10-10,-2-5-27,1 0-54,2-2-66,3-5-150,0-9-569,8-1 0,2-1 0</inkml:trace>
  <inkml:trace contextRef="#ctx0" brushRef="#br1" timeOffset="1.1915E6">18527 9301 2169,'-1'0'57,"-2"0"22,1 0 26,1 6 17,-1 3 8,4 4 2,-2 2 0,1 5 2,-1 1 1,0-4-48,2 0-2,-2-5-10,0-6-17,0-4-19,0-1-4,0-4-3,0-8-1,-5-4 0,-1-9 1,-2-7 2,3-9-5,-1 2-10,4-5-6,4 6-1,4 5 1,7 4 2,5 7 0,12 6-1,8 2-2,-1 9-4,3 1 1,-9 1-4,-5 2-4,-8 0 3,-11 0-4,-1 0-7,-4 0 1,-1 0-1,1 2 1,-2 1 7,0 4 0,-8 4 4,-2 2 5,-7 2 1,-4 5-1,3-2 6,3-1-2,11 0 1,1-5 5,6-1 3,7-2-3,5-6 2,6 1 0,8-2-3,2-2 0,2 0 0,1 0-1,-9 8-8,-4 1-3,-6 2-12,-9 4 6,-3 2 0,-4 3 5,-10-3 20,-7 1 22,-7 0 15,-8-1 6,-10-3 8,-2 0-3,2-3-19,-4-4-123,3 0-833,-2-1 0,-12-6 0,-24-10 0</inkml:trace>
  <inkml:trace contextRef="#ctx0" brushRef="#br1" timeOffset="1.19435E6">12982 8461 2196,'-4'2'38,"0"-2"62,1 0 53,2 1 39,-1-2 47,2 1 18,2 0 4,-2-3 7,0-1 3,1-6-14,4-1-21,7-9-60,1-5-53,8-4-37,6-3-45,3-7-21,-2-3-2,0-1-6,-6-3-11,-9 3-29,-6 0-22,-4 5-26,-4 1-25,-1 3-67,1 5-154,2-3-518,-1 14 0,0 4 0</inkml:trace>
  <inkml:trace contextRef="#ctx0" brushRef="#br1" timeOffset="1.19491E6">13305 7345 2001,'0'0'27,"0"0"27,0 5 27,4 5 10,0 4 15,2 15 1,1 9 0,3 3 2,0 5 1,-7 0-1,0-3-15,-3-6-11,0-5-20,0-8 12,0-9 21,0-4 9,0-7 2,3-4 0,0-1 4,3-6-5,0-1-3,3-5-14,-3-5-7,2-1-19,-2 2-33,-1 0-15,1 1-9,1 6-2,0 3-3,3 4-1,3 5-1,0 0-2,4 3-3,-5 3 0,0 0-4,-5 1-8,-4-4-12,1-1-23,-4-1-28,0 0-99,10-2-188,-7 2-329,3 1 0,3 4 0,9 0 0</inkml:trace>
  <inkml:trace contextRef="#ctx0" brushRef="#br1" timeOffset="1.19764E6">15420 9944 548,'0'0'71,"0"0"26,0 0 17,0 0 20,0 0 18,0 0 14,0 0 22,0 0 22,0-1 8,0-3-38,0-1-14,3-3-19,3-6-11,2 2-18,6-3-14,6-1-9,-1-1-15,5 2-14,-1 0 1,-1 0 0,0 1 0,-3 2-2,-4 3-3,-1 2-3,-2 0-2,0 4-7,1 0-5,5 1-7,4 0-9,5 2-13,-2 0-7,1 0-4,-1 0 0,-6 0-2,-5 0 0,-3 0 2,-1 2-1,-4-2-2,2 2 1,0 1 2,3-1 3,-1 1 3,3-1 3,1 1 1,-4-1 3,2 0-2,-4-2-1,-4 0 4,2 2-1,-2 1 0,3-1-1,-3-1 1,5 4 0,4 0 2,1-1 1,3 3 2,7-2 0,-1 0-2,2 2 0,-2 0-2,-3 2 0,2-3-6,-1 1-3,-3 5-2,5-4-3,1 2-1,0-1-1,-1 1 1,1-1 1,1-3 0,-1-2-3,2 3 4,-4-7-2,4 3-2,-4-1 3,2 0-2,2-2 4,0 0-1,6 0-1,5-2 4,-1-3-1,3-3-5,1-5 3,1-3 2,-1-2-2,-3-2 0,1 3-2,-4 0 1,-1 0-2,-6 5-3,-1 0 1,-5 3 1,0 2-1,-5-1 0,1 5-3,-3-1 2,6 2 0,1-1-1,2 3-2,0-2 1,4 2 1,2 0 1,-2 0 1,-1 0-4,1 2 3,-5 1-2,-1 1-1,3 0 5,-3 2 0,-2-1-1,3 0 1,-1-1-2,-3 1-2,2 0 2,-1 2-3,-2-2 2,-1 2 0,0-1 0,-3-2 3,1 0-1,0-3 2,0-1 0,6 0 1,0 0 2,0 0 0,1 0 1,-1-1-3,0 0-1,-3 1-3,0-2 2,4 1-1,-1-1 0,-1-1 3,7-2-1,-2-1 0,-2 1 1,-2 0 2,3 2-3,-5-4 1,-2 1-2,1 2-1,0-1 3,2-2-4,-4 4 1,0-3 0,-3 3-3,-2 1 1,-3 0 8,2 2-1,2 4 2,2 2 1,8 3-1,-5 1 3,5 1 2,-1-3 0,4-3 2,3-1 0,3-3-6,4-1 1,0-1 2,-2 1-3,-2-1 3,-5-3-3,-1-3-3,-1-5-1,-2 0 3,-1 1 0,1-3-1,-6 3 0,0-1-2,-6 2 0,0 0 2,-3 1 1,-2 1 6,-1 3 5,-3-2 2,3 4 2,-3-1 5,0 1 0,0 0 2,3 2 0,-3 1-2,0 0-2,0-3-2,3 3-5,-3 0-2,0 0-3,0 0-4,0 0-2,0 0-2,0 0-1,0 0 0,0 0-1,0 0-1,0 0 0,0 0-3,0 0 0,0 0 0,0 0 1,0 0-1,0 0 1,0 0 0,0 0-2,0 0-1,0 0 0,0 0-1,0 0-6,0 0-13,0 0-24,0 0-32,0 0-11,0 0-21,0 0-28,0 0-44,0 0-66,-3 0-87,-3-4-381,-4 3 0,-7-1 0,-14-1 0</inkml:trace>
  <inkml:trace contextRef="#ctx0" brushRef="#br1" timeOffset="1.19948E6">17568 5392 1586,'0'0'87,"0"0"1,0 0 9,0 1 23,0 6 14,0 6 17,0 5 6,0 5 1,0 2 2,0 4-84,0-2-3,0-3-18,3-2-46,0-3-112,7-10-109,0-5-315,4 0 0,3-4 0,3-2 0</inkml:trace>
  <inkml:trace contextRef="#ctx0" brushRef="#br1" timeOffset="1.20012E6">17753 5474 1876,'0'-3'80,"0"-1"-1,0 2 10,0 0 13,0 4 7,0 5 7,4 7 2,-1 3 3,3 5-1,2-2-82,0 1 6,-3-1 1,-2-6-1,-3-5 12,0-3 23,0-4 20,0 1 2,0-3-1,0-3 4,0-1 0,0-6 2,0-5 1,0-7-9,0-4-20,1 0-30,4 0-25,5 5-3,5 2 0,3 5-2,1 5 4,3 5-2,-3 2-4,1 4 4,3 1-4,-5 4-1,-2 1-1,5 6 2,-7 0-2,-1 1-1,0 2-3,-7 2 5,-5 1 5,1-1 1,-2 2 2,0-3 1,0-1 1,0-3 0,-2-2-2,2 0 0,0-7-2,0 2-5,0-3-6,0-1-2,0-2-4,0 1-2,0-2-6,0 0-17,0 0-15,0 0-21,0 0-32,0 2-28,-1-2-46,1 0-59,0 3-83,0-6-113,-3 1-211,-3 7 0,-1-5 0,-2 0 0</inkml:trace>
  <inkml:trace contextRef="#ctx0" brushRef="#br1" timeOffset="1.20233E6">14845 6982 2436,'-6'0'99,"-5"-3"11,-4 3 7,-3 0 12,0 0 14,-1 0 12,-2 3 13,1 2 24,-1 4 23,4 6-66,-2 8-8,4 5-6,-1 7 11,7 0-7,4 5-12,3-5 1,6 1-3,7-9-20,7-5-18,5-7-15,4-9-3,7-3-3,0-6-16,-1-7-5,-2-6 1,1-7-16,-10-5-10,-4-5-1,-5-2-4,-10 1-2,0-2-4,-8 4-5,-3 3-5,1 7-7,-5 2-15,0 9-27,3 6-37,-2 2-64,4 4-73,1 1-122,3 1-123,0-3-360,3 8 0,0-4 0</inkml:trace>
  <inkml:trace contextRef="#ctx0" brushRef="#br1" timeOffset="1.20257E6">15162 7098 2338,'3'2'144,"-3"-2"14,2 0 10,-2 0 8,0 0 1,0-3 0,0-4-2,1 0-24,2-5-73,3 0-256,17-7-534,-11 4 0,6-1 0,7 0 0</inkml:trace>
  <inkml:trace contextRef="#ctx0" brushRef="#br1" timeOffset="1.20298E6">15490 6924 2415,'0'0'107,"-4"0"25,-2 5 22,-3 2 20,-5 5 16,1 10 19,-1 7 10,8 4 6,2 3 12,5 2-88,5-1-3,7-5-17,7-1-18,4-8-14,6-9-9,1-7-10,-4-4-6,-2-3-7,1-6-11,-5-5-4,1-8-11,-1-9-5,-7-7-4,-4-2-6,-5-1-11,-5 4-10,-6 4-6,-6 3-8,1 9-10,-2 4-16,-2 6-17,-2 7-37,4 1-36,-1 1-50,8 1-96,3-2-155,6-2-376,-3 2 0,3-1 0,8-2 0</inkml:trace>
  <inkml:trace contextRef="#ctx0" brushRef="#br1" timeOffset="1.20348E6">16037 6895 1537,'0'0'169,"0"0"3,-2 0 3,-5 0 8,-3 0 9,-3 4 7,-1 4 6,3 5 3,1 3 5,3 4-114,4-3-43,1 3-1,1-2 2,2-4-8,1 1-9,2-1-5,2-2-3,8-4-2,-1 1-3,4-2-6,1 0-2,0-1-2,-1 5-1,-2 0 11,-5 1 8,-4 0 11,-3 2 12,-3 1 10,-3 2 9,-4-5 6,-2 2 9,-8 1 13,-7-6 5,1-1-5,-1-1-8,0-6-10,2 1-14,5-2-28,2-3-55,5-4-70,7-1-93,-1-5-168,4-8-521,7 5 0,3-1 0</inkml:trace>
  <inkml:trace contextRef="#ctx0" brushRef="#br1" timeOffset="1.20379E6">16304 7002 2647,'0'0'95,"0"0"0,0 0 19,0-3 27,0 6 19,2-1 20,4 5 5,4 4 2,6 7 1,3 7-92,6 0-4,3 0 5,2 0-30,-3-4-54,-1-4-54,-5 0-71,-4-5-92,-1-5-173,-10-2-347,-3-3 0,1-2 0,-2-6 0</inkml:trace>
  <inkml:trace contextRef="#ctx0" brushRef="#br1" timeOffset="1.20409E6">16575 6912 1663,'-1'0'74,"-4"0"47,-2 4 35,-11 7 22,-6 9 13,-6 8 10,-7 10 5,-3 8 5,-2 2 2,3-1-38,1-2-33,5-6-46,1-7-34,8-6-22,2-4-12,6-7-13,8-6-46,5-1-71,3-6-111,6-9-472,1 7 0,4-6 0,6-2 0</inkml:trace>
  <inkml:trace contextRef="#ctx0" brushRef="#br1" timeOffset="1.20466E6">17007 6915 1994,'0'-2'120,"-3"2"18,-1-1 24,-10 2 17,-6 2 15,-10 10 14,-3 6 10,-1 5 15,-4 11 15,7 3-101,2 5 2,9-3-13,7 1-23,5-3-18,7-2-12,1-7-9,7-5-7,8-5-9,5-3-14,9-7 2,8-4-17,-1-5-8,-1 0 2,-4-6 0,-7-1-4,-11 0-4,-7-3-5,-5 2-8,-5-3-6,-9 2-29,-1 1-20,-5 1-29,-6 2-23,2 3-28,7 2-75,5 0-130,22-2-440,-8 0 0,1 1 0,8-2 0</inkml:trace>
  <inkml:trace contextRef="#ctx0" brushRef="#br1" timeOffset="1.20572E6">17198 7088 2056,'-6'0'96,"0"5"29,0 2 35,0 5 19,1 5 14,4 3 14,1 5 9,5-2 3,-1 1-4,5-2-47,8-5-16,-1-5-18,12-5-26,2-4-16,3-4-14,3-6-11,1-6-6,-8-3 3,-6-5 15,-13-6-7,-4-1-10,-15 1-11,-6-1-7,-10 0 0,-4 6 2,-6 0 5,2 8 0,3 5-6,5 5-11,5 0-7,3 4-10,10 0 0,-1 0-1,1 0-4,2 0-3,2 0-5,0 0-3,0 2 0,2 0 1,-2-2 2,3 3 1,-2-2 2,2-1 1,0 0 2,0 0 1,-2 0 0,2 0 3,0 0 1,0 0 1,2 0 2,-2 0 0,0 0-2,0 0-2,0 0-2,0 0 0,0 0-2,0 0-3,0 0-1,0 0-3,0 0-3,0 0 0,0 0 0,0 0 0,0 0 0,0 0 0,0 0 1,0 0 2,0 0 3,0 0-3,0 0 0,0 0 0,0 0 0,0 0-1,0 0 1,0 0 0,0 0-1,0 0-2,0 0-4,0 0 5,0 0 2,0 0-1,0 0 1,0 0 0,0 0 3,0 0-1,0 0 3,0 0 0,0 0-2,0 0-2,0 0-1,0 0 0,0 0 0,0 0-1,0 0-2,0 0 0,0 0-2,-2 0 0,2 0 2,-1 0-3,1 0 0,0 0-1,0 0-2,0 0 2,0 0-4,0 0 1,0 0-2,0 0-18,0 0-28,0 3-53,0-3-49,0 1-72,0 1-153,0-4-532,0 4 0,-3-2 0,-4-2 0</inkml:trace>
  <inkml:trace contextRef="#ctx0" brushRef="#br1" timeOffset="1.2094E6">15594 7761 1282,'2'3'115,"-2"-3"33,0 3 30,0 0 24,-2-2 17,2 1 19,-2-2 22,2 0 24,0 0 23,-1 0-50,-1-2-17,2-1-16,-2-1-10,2-2-6,0 2-8,2-1-9,-2 2-21,0 1-24,0-3-21,2-2-26,3 0-20,-1 0-18,5-3-17,1 2-16,4 1-9,-3 0-7,1-1-2,1 2 0,1 1-4,-2 3 1,3-1-3,2 2 1,3 1-2,2 1-5,-3 2 0,-2 3 4,-7 4 0,-5 4 1,-2 1 2,-3 0-2,2 0 7,-2 1 1,-2-1 3,-4-1 1,-3-3 1,-5 3-4,1-5 0,-2 0 0,0-1 4,1-2-2,4-2-5,3 0-1,4-1-3,2-3-2,1 0-2,0 3-3,0-3-7,0 0-2,0 0 3,1 0-1,6 0 4,2 0-2,4 3 3,2-2 3,5 7 4,-4-2 1,2 2 9,-1 4-3,-5-3-2,0 2 1,-5 0-2,-4-1 3,0 0-4,-3-2 3,0 1-3,0-2 3,0 1 2,0-2 4,0 1 3,-6 1 6,-1 0 10,-4-1 36,-2 2 26,-7-2 23,-4 1 16,0 2 29,-3-2 24,1-2 18,2 2 6,0-4 6,3 1-13,5-5-36,-2 0-26,1 0-26,1 0-17,2 0-30,1 0-29,3 0-19,6 0-10,2 0-12,1 0 0,1 0 0,0 0 0,0 0 0,-2 0 0,2 0 0,0 0 0,-1 0 0,1 0 0,0 0 0,0 0 0,0 0 0,0 0 0,0 0 0,0 0 0,0 0 0,0 0 0,0 0 0,0 0 0,0-3 0,0 3 0,0 0 0,0 0 0,0 0 0,0 0 0,0 0 0,0 0 0,0 0 0,0 0 0,0 0 0,0 0 0,0-2 0,0 2 0,0 0-1,0 0-57,0 0-72,0 0-80,0 0-29,0 0-52,0 0-114,0 0-117,26-1-745,-19-2 0,2-5 0</inkml:trace>
  <inkml:trace contextRef="#ctx0" brushRef="#br1" timeOffset="1.21011E6">16167 7853 2655,'0'0'69,"0"3"12,0 0 19,0 6 14,0 5 6,3 3 1,2 4 2,-2 2 2,2-4 1,1 2-69,-3-5 3,-3-2-7,1-7-4,-1-1 17,0-5 0,0-1 6,0-1 6,0-5 3,0-5-1,0-6 1,0-8-5,0-4-9,4-2-21,2-2-26,5 5-9,4 4-5,2 9-9,1 8-3,-1 3-2,-3 4 3,-1 7 2,-3 0 5,-3 5 6,0 2-2,-4-1 4,0 1-1,-2-6 6,-1-4 14,2 0 22,-4-1 32,2-6 4,2 3-1,-1-4 1,2 0 0,4-7-4,3-4-2,0-2-9,7 3-16,-7 3-26,7 3-38,-7 6-6,0 2-3,0 0 0,-1 7-4,-1 3 2,-4 2 2,0 7 6,-2-1 1,-2 1-4,0-3-8,0 1-34,3-3-59,0 1-78,5-4-135,6-5-136,3-6-362,4 0 0,5 0 0,2-6 0</inkml:trace>
  <inkml:trace contextRef="#ctx0" brushRef="#br1" timeOffset="1.2103E6">16690 7853 1943,'0'0'65,"0"0"21,0 3 9,0 0 5,0 3 4,0 3-3,3 6-24,-3 1-55,6-1-77,3-4-169,0 1-238,0-6 0,-2 2 0,4-3 0</inkml:trace>
  <inkml:trace contextRef="#ctx0" brushRef="#br1" timeOffset="1.2107E6">16858 7811 1861,'0'-1'66,"3"1"17,-3-3 19,8 6 8,-5 1 5,3 7 0,0 3 0,-3 3 0,0 1 3,-3-3-66,0 1 5,0-5-5,0-3 1,0-1 29,0-4 12,0-2 0,0-1 1,0-7-1,2-4-1,0-6-11,6-4-7,2-2-15,8 3-23,4-2-36,2 8-16,-2 4-2,-4 8-4,-3 2-5,2 5-18,-8 2-20,-2 6-35,1 2-76,1-1-91,-2-7-352,4 4 0,2 0 0,1-7 0</inkml:trace>
  <inkml:trace contextRef="#ctx0" brushRef="#br1" timeOffset="1.21101E6">17260 7761 1598,'-7'0'129,"2"3"6,-6 1 9,4 6 11,3-3 9,4 4 8,4 3 6,2-2 1,5 5 1,2 0-94,4-2-34,0 6-6,0-2-8,-3 1-8,-5 1-5,-8 1-4,-2 0 5,-16 2 4,-2-3 0,-15-1 0,-4 0 2,-5-2-7,-1-1-71,6-4-193,-5-3-405,4-6 0,-7-3 0</inkml:trace>
  <inkml:trace contextRef="#ctx0" brushRef="#br1" timeOffset="1.21357E6">7018 10807 701,'0'0'84,"0"0"22,-1 0 19,-1 1 21,4-2 17,-2 1 13,0 0 16,0 0 23,0 0 23,0 0-45,0 0-4,0 0-8,0 0-12,0 0-13,0 0-12,0 0-4,0 0-8,0 0-17,0 0-20,0 0-15,0 0-19,0 0-15,0 0-5,0 0-6,0 0-1,0 0 1,1-2 2,1 2 9,1-1 8,2-3 1,1 0 6,1-3 1,-1-1-2,3 2-1,1-5-3,2 4-6,2-4-8,2-3-11,1 2-9,-2 2-2,0-1-3,2 1 1,1 6-1,4-5 1,1 7 0,4-1-2,0 1 7,0 1 7,-3 7 6,-4 3 6,-4 9 2,1 6 1,-8 8 2,-6 1 5,0 3 2,0-2 7,-6 0-4,-3 0-5,-3 0-1,-5-2-3,-7 2 1,-3-2-2,-5-4-2,-2-4-2,-1-1-6,-2-4-5,2-2-6,-1-5-3,2-5-7,2-3-2,-1-4-3,7 0-1,5-4-1,6-3-1,0-1-1,9-3 0,0 0-2,3-2-1,0 1 2,0 2-6,3-1-2,-3 1-3,0 3 0,0 2 1,5 0-1,-1 4 1,8 0 1,0-1 0,4 2-1,3 0 7,2-3 4,-3 3 1,-2-1 2,-2 1 2,-5 0 0,0 0 3,-1 1 2,-1 2-1,-1-1 1,2 2-3,-1 0 0,3 3 6,0-2 2,8 5 0,0 0 2,3 3-6,0-2 0,-1 1-1,0-1-1,-4 0 2,2-2-3,-4-4-3,-1 2-4,-1-3-3,0-1 0,0 0 0,-4-1 2,2-2 1,-4 1 0,0-1-2,-3 0-4,2 1 4,2-1-9,0 0-14,3 0-20,-1 0-34,3 0-67,0 0-86,-2 0-116,5-2-251,-10 2-357,-1-5 0,1-2 0,2-4 0</inkml:trace>
  <inkml:trace contextRef="#ctx0" brushRef="#br1" timeOffset="1.21408E6">7825 10547 1440,'0'-8'128,"0"-1"1,0-2 34,0 7 51,3 1 23,3 13 10,1 10 1,7 10 3,-2 12 2,0 11-95,-2 5-31,-4 3 0,-3-1-33,1-4-50,-4 2-22,-4-11-10,1-7-2,3-11 3,-1-9 20,1-9 29,0-7 2,1-3 2,-1-6-1,0-8-2,0-5-6,7-7 2,3-4-1,4 1-7,8 5-20,5 5-35,0 7-3,-4 5-9,1 8 1,-9 8-1,-3 9 6,-7 3-3,-1 6-14,-1 2-17,4-1-26,-2 0-52,3-3-104,5-13-188,-4 0-294,2-6 0,2-6 0,1-5 0</inkml:trace>
  <inkml:trace contextRef="#ctx0" brushRef="#br1" timeOffset="1.21471E6">8287 11003 2095,'0'0'99,"0"5"14,3 5 9,-3 7 4,3 1 1,0 9 3,0 0 0,-3-3 1,4-4 24,-3-3-30,-1-9 24,2-2 5,-2-3-7,0-6-1,2-4 3,-2-7-3,0-5-1,1-8-2,4-6-42,7 0-51,6-1-51,7 4-26,7 6-24,6 6-12,1 3-14,3 6-19,-6 4-15,-8 5-13,-9-3 17,-10 6 9,-6-2 5,-3 3 8,-7 3 22,-4 5 12,-3 0 13,-5 3 18,-2 1 20,5 0 10,7 1 4,5 1 0,3-3 2,5-2-3,8-2 6,6-3 2,5-2 3,11-2 6,4 0 1,-1-3 3,-3 5 0,-6 1-2,-7 5-2,-10 5 4,-7 4-6,-4 2-3,-6 4-6,-6-1-5,-7 1-2,-2-6-3,-6-4-8,4-6-36,2-7-84,15-8-255,-3-4-328,7-12 0,10-8 0,18-11 0</inkml:trace>
  <inkml:trace contextRef="#ctx0" brushRef="#br1" timeOffset="1.21543E6">10011 10719 2880,'0'0'67,"-1"0"3,1 0 11,0-1 21,0 0 21,0-2 8,0 2 10,3-2 3,3 1 3,4-3-63,7 5-6,1-2-4,3 2-15,-2 2-17,0 9-23,-4-2-10,2 7-8,-3 1-5,-2-1 1,-6 4 4,-3 0 3,-6 0 5,-7 3 11,-5 2 3,-6-3 6,-2 1 7,6-4 0,1-3 3,7-5-2,6-5-3,3-2-3,0-3 5,3 2-3,0-1-3,8 3-6,3 0-1,5 3-3,5 2-2,6 3 0,-3 1 0,3 0-1,-1-1-9,-4 3-4,-4-1-3,-10-1 10,-8-2 18,-3-1 15,-14 3 7,-10-1 4,-6-1 8,-13 2 6,-7 0 3,-3-3 2,2 0 1,6-6-8,7-1-18,11-4-19,11 1-41,9-2-59,6-2-56,4 0-56,8-4-110,10-6-199,1 1-371,8-2 0,3-1 0,8-6 0</inkml:trace>
  <inkml:trace contextRef="#ctx0" brushRef="#br1" timeOffset="1.21612E6">10452 11008 1802,'0'0'62,"0"0"16,5 3 28,0 4 9,3 5 3,3 2 4,1 9 0,-3 0 1,-3 2 1,-2-3-62,-2-1 2,-2-3-14,2-5-26,-2-5-2,0-4-2,0-4-3,0 0 0,1-7-3,2-4 0,0-4-2,3-11-9,0-2 0,3-1-1,1 1 0,-1 6 2,1 4 0,-3 4 3,0 4 6,0 4 4,2 4 8,-2 2 12,2 4 1,0 4 2,0 5-4,-3 2 2,0 3-2,-3-1-2,0-4-1,-3-1 4,0-4 18,2-4 12,-2-3-2,3-1 0,1-4-2,7-7-5,-2-4-2,6-4-3,5-5-3,-1 0-9,-1 8-26,2 3-19,-8 8 0,0 2-4,-5 7 0,-2 4 1,-1 6 3,1 7 3,-1 4-2,-1 0 3,2 2 1,-2-4-1,1-3-31,-1-5-58,4-5-63,0-6-148,3-10-395,4 3 0,3-5 0</inkml:trace>
  <inkml:trace contextRef="#ctx0" brushRef="#br1" timeOffset="1.21631E6">10980 10985 1476,'0'0'109,"0"2"12,0 4 12,2 4 12,1 1 4,0 7-1,4 3-7,4 2-42,2-5-84,4-2-197,-5-4-288,-1-2 0,0-5 0,3-3 0</inkml:trace>
  <inkml:trace contextRef="#ctx0" brushRef="#br1" timeOffset="1.21672E6">11161 11004 1693,'0'-1'30,"0"1"11,0-2 22,0 5 20,0 1 11,0 6 3,1 2 0,2 2 1,2 2 1,-4 0-29,4-3 1,-2-4-1,-3-2-17,2-2-20,-2-4-9,0-2-4,0-6 3,0-3-2,0-7 1,0-6 0,0-2 7,1-2 0,1 7 3,-1 4-6,5 6 6,1 3 3,6 6 0,0 0 3,4 1-6,1 2 1,-2 5-10,1 2-9,-5 4-27,-3 6-22,-3 2-74,-3 1-114,-2-26-337,-1 25 0,0-1 0,5-6 0</inkml:trace>
  <inkml:trace contextRef="#ctx0" brushRef="#br1" timeOffset="1.21697E6">11504 10953 708,'-9'0'14,"-6"4"19,-3 3 25,0 1 4,1 1 2,8 3-1,3-1-12,5 0-32,-1-1-33,13 0-48,-4-2-137,5 2 0,0 2 0,2 1 0</inkml:trace>
  <inkml:trace contextRef="#ctx0" brushRef="#br1" timeOffset="1.22218E6">15797 10470 1114,'0'0'104,"-3"0"26,3 2 35,-3-2 28,-4-2 18,-2 2 12,-5 2 10,-1-1 9,-4-1 11,-2 3-77,-1 5-10,-3-2-13,-2 9-26,-2 2-17,-1 9-10,2 1-8,0 8-9,10-2-5,8 7 15,5-4 15,11 2 11,8-1-6,3 1-6,3-3-3,11-1-3,-1-4-2,1-3 1,2-8-1,2-3-23,0-8-23,-2-5-17,3-8-5,-6-9-5,1-9-5,-5-6-4,-6-8-3,-5-6 2,-9-2-4,-3-2 0,-8 0-1,-10 2 2,-5 6-5,-4 5 3,-4 6-1,-1 7-2,2 4 2,6 6-8,3 4-6,2 2-11,7 5-25,2 0-47,3 0-72,4 3-99,4 1-171,3-4-449,2 10 0,5 0 0,10 0 0</inkml:trace>
  <inkml:trace contextRef="#ctx0" brushRef="#br1" timeOffset="1.2237E6">13056 10657 1788,'0'-2'110,"0"0"25,0-4 28,3-4 23,4-1 26,8-5 19,7-9 25,10-1 14,6-1 12,6-1-66,2 4-30,4 3-25,-7 6-29,-2 8-22,-8 2-23,-4 10-18,-10 7-23,-6 11-10,-6 10-13,-6 13-9,-12 11-2,-5 3 3,-9 1 8,-2-1 7,-13-5 8,6-7 13,-3-10 10,2-7 3,-1-10 5,-2-7 3,5-9-2,-4-3-1,9-4-5,4-9-7,8 2-9,10-1-17,9-4-12,13 0-5,12 2-4,13 5-3,13 0-1,8 4 0,4 3-2,-1 0-1,-3 4-5,-10 2-10,-2-1-24,-12 4-46,-5-3-72,-2 2-99,-2-7-169,-7-11-497,1 9 0,0-5 0</inkml:trace>
  <inkml:trace contextRef="#ctx0" brushRef="#br1" timeOffset="1.224E6">14363 10287 2830,'0'-2'48,"3"4"14,11 5 14,-2 15 2,6 15 1,3 18 1,-3 15-3,-7 11 2,-3 3 2,-8 1-44,0-6-3,0-11-16,0-10-25,0-10-65,0-15-128,0-19-460,-1-5 0,-6-11 0</inkml:trace>
  <inkml:trace contextRef="#ctx0" brushRef="#br1" timeOffset="1.22419E6">14268 10726 3243,'0'-4'99,"0"0"8,0 0 12,5 1 4,14 2 5,18 1-3,23-2-28,29-3-109,28-9-201,15 2-550,10-5 0,-7-4 0,-6 0 0</inkml:trace>
  <inkml:trace contextRef="#ctx0" brushRef="#br1" timeOffset="1.22463E6">16643 10844 2847,'0'-1'136,"-1"-3"16,-2 0 6,-1-5 1,3 0 3,-2-8 0,0 0-4,3-5-48,0 1-110,4-1-246,13-2-513,-5 16 0,2 1 0,7 4 0</inkml:trace>
  <inkml:trace contextRef="#ctx0" brushRef="#br1" timeOffset="1.22659E6">17115 10558 924,'0'0'93,"0"0"26,0 0 22,0 0 13,0 0 4,0 0-1,0 0 3,0 0 0,0 0 4,0 0-53,0 0-16,0 0-12,0 0-18,0 0-4,0 0 1,0 1 2,-3-1-1,3 3-1,-3-3-1,-1 2-11,3-1-12,-1-1-14,2 3-5,-1-3-7,1 0-5,0 0-2,0 2 0,0 0-1,0-2-1,0 1 1,0-1-2,0 0 2,0 0-1,-2 2 2,1 1 1,1-1 2,-2 0-1,1 1 5,1-3 1,-2 0 4,0 0 2,1 2 1,1 0 0,0-2 2,0 0 1,0 0 0,0 0 1,0 0-2,0 0-4,0 1-1,-2 0 2,1 1-2,1 1 5,-3 0 8,0 0 5,3 3 1,-7-3 0,5 0 0,1 2 4,-3-2 4,1 1-1,0 3 3,0-5-6,0 0-8,0 4-5,2-2-3,-2 0-1,3 2-2,-4-3-3,4-1-4,-4 1 0,4 0-4,0-2-2,-3 4-1,3-3-1,0-1 0,0-1 0,0 0 2,0 0-3,0 0 2,0 2-2,0 0 0,0-1 0,0 2-3,0-3 1,0 0 0,0 0 0,0 0-2,0 0 2,0 1-2,0-1 0,0 0 0,0 0-1,0 0 3,0 0-2,0 0-3,0 0 0,0 0-1,0 0 3,0 0 0,0 0 0,0 0 0,0 0 0,0 0 0,0 0 0,-3 3 3,3-3 0,0 0 0,0 0-3,0 0 1,0 0 0,0 4 0,0-4 0,0 0 1,0 0-1,0 1 0,0-1 0,0 0 2,0 3 0,0-3 1,0 0 1,0 0 1,0 0 3,0 0 4,0 0 2,0 0 4,0 2 1,0-2 2,0 0 0,0 0-4,0 0 1,0 0-5,0 0 0,0 0-4,0 2 1,0 2-1,0 2 2,0 0 3,0 0 4,0 1 5,0 2 5,0 1 10,0 2 7,0 2 8,0 3 6,3 1 3,0 1 1,5 2-5,1-3-3,1 3-4,4-3-6,-4-1-6,4-5-4,-1-1-8,4-5-5,0-4-4,4-2-3,-2-5-1,5-3 0,2-8-1,-2-3-1,1-6-2,-2-7-2,-6-4-2,-5-3-1,-5-6-2,-8 4 2,-8-1 1,-6 5 0,-8 5 3,-4 5 2,-8 9 2,2 4-2,0 5-2,5 4-1,0 2-1,9 3-9,7 0-12,6 0-36,3 2-84,3 1-105,4 4-202,2-7-458,4 8 0,1-4 0,12-4 0</inkml:trace>
  <inkml:trace contextRef="#ctx0" brushRef="#br1" timeOffset="1.22712E6">17541 10420 1315,'-3'0'226,"-1"-2"19,1 2 8,-1-3 2,4 3 1,0 0 7,0 0 19,0 0 17,4 3 18,3-1-167,12 1-43,8 1-11,10-1 0,13 2 4,4-5 5,2 0-8,-10 0-21,-5 0-14,-18 0-16,-10 0-10,-8 0-2,-5 0-8,0 0-3,0 0-2,0 0-3,0 0 4,0 2 7,0 5 6,-2 10 3,-3 9-1,1 11 0,-2 7-1,-1 6-3,0 1-7,1-2 3,2-6-5,4-4-4,0-4-9,0-9-3,0-2-5,0-7-1,0 2-8,0-5-36,0 1-74,1-1-97,4-4-167,-2-8-507,2 4 0,-1-3 0,-2-6 0</inkml:trace>
  <inkml:trace contextRef="#ctx0" brushRef="#br1" timeOffset="1.22813E6">18566 10365 1965,'2'-5'189,"1"0"34,-3 2 32,3-4 10,-3 5 1,-8 2 3,-7 0-1,-9-3 4,-10 6 1,-12 1-137,-3 2-47,-1 3-36,8 1-30,12-1-9,9-1-4,12-3-2,7-2-2,2-1 0,0 0-2,0 0 0,2 1 0,-2 3 0,0-3 0,0 5 5,0-1 6,0 7 14,-3 3 16,-8 2 7,1 8 1,-4 0 5,-1 1-1,7-3 2,8-1 0,-3-7-1,8-3 0,11-3-16,4-4-11,12-7-11,10 2-1,3-2-4,0 0-3,-3 0-3,-5 5-2,-4 2-5,-6 4-2,-6 1 1,-6 6 1,-3 2 12,-3 2 26,-6 1 30,-2 2 44,-4 1 63,-7-4 66,-5 2 42,-7-2 3,-5-4-1,-3-2-3,-1-1-11,-2-3-26,-2-5-32,1-3-42,-1-1-63,3-3-66,5 0-39,4 0-5,6 0 0,6 0 0,-1 0 0,4 0 0,2 0 0,-1 0 0,-2 0 0,6 0 0,-2 0 0,5 0 0,0 0 0,0 0 0,0 0 0,0 0 0,0 0 0,0 0 0,-1 0 0,1 0 0,-2 0 0,2 0 0,0 0 0,2 0 0,-2 0-6,0 0-81,0 0-85,0 0-58,0 0-52,0 2-107,0-1-105,1 3-230,-1-4-437,0 0 0,-1-4 0,-5 1 0</inkml:trace>
  <inkml:trace contextRef="#ctx0" brushRef="#br1" timeOffset="1.23009E6">16070 11825 1163,'0'-4'98,"0"1"25,0-1 26,0 2 30,0 1 39,0 1 25,0 0 6,0 0 15,-5-1 15,-1 1-66,-5 0-14,-2 0-21,-4 1-20,1 2-23,-2 9-29,4 1-24,1 6-2,1 5-7,6 2-3,4 1 6,1 3 3,5 2 1,10 0-4,-1-2-6,7-1-8,3-5 3,-1-7 4,1-5 1,-3-9-6,2-4-12,0-9-10,2-5-4,-4-7 1,0-5-4,-11-2-1,-4 2-4,-5 0-11,-8 5-12,-6 0-10,-5-1-13,0 5-15,-2 3-37,6 4-85,6 3-101,5 1-77,7 7-98,19-2-367,-13 11 0,6-1 0,4 3 0</inkml:trace>
  <inkml:trace contextRef="#ctx0" brushRef="#br1" timeOffset="1.23029E6">16473 11935 1681,'0'0'139,"0"0"6,0 0 7,0 0 6,0 0-2,0 0-21,0-2-112,9-9-540,-6 5 0,-1-2 0,1-4 0</inkml:trace>
  <inkml:trace contextRef="#ctx0" brushRef="#br1" timeOffset="1.23069E6">16777 11851 1835,'-7'12'139,"-1"5"17,3 7 18,-1 7 15,9 5 11,3-4 2,8 4 4,3-3 7,7-3 13,4-6-96,1-9-22,2-5-12,-1-6-11,0-8-13,-1-6-10,-4-5 1,-2-6-2,-5-6-7,-4-1-16,-8-4-14,-6 0-16,-6 5-7,-6-2-4,-4 7-11,-3 7-3,-2 5-16,7 7-33,0 2-64,8 5-107,2-2-133,4-11-324,0 10 0,0-2 0,7-3 0</inkml:trace>
  <inkml:trace contextRef="#ctx0" brushRef="#br1" timeOffset="1.23113E6">17338 11680 1598,'0'0'48,"0"0"32,0 3 39,0 1 33,6-2 21,6 5 14,3-2 12,9-1 9,13-1 16,4-1-24,8-2-15,0 0-30,0-2-39,-12-1-35,-15 2-24,-11-1-8,-8 1-8,-3 4-6,-3 5-12,2 9-4,-9 5-1,2 12 2,-6 7 0,2 1 3,0-2 6,3 0-5,2-4-4,2-5-2,4-3-3,1-8-26,0-3-70,0-9-132,14-9-553,-10 1 0,2-4 0,4-8 0</inkml:trace>
  <inkml:trace contextRef="#ctx0" brushRef="#br1" timeOffset="1.23154E6">18013 11661 1967,'-13'0'133,"-8"3"13,-6 6 4,-9 5 3,3 0 2,3 7 4,9 3 8,10-3 9,8 1 2,9-4-106,9-3-24,4 0-11,1 1-3,9-4 0,3 0-1,1 0-5,-2 0-9,-4 1-8,-6-1-4,-10 2 1,-6 3 0,-5-2-1,-8 1 1,-7 1-2,-5 3-1,-7-2 0,-4-3 1,-2-1-6,5-6-59,14-5-181,1-18-452,9 3 0,4-5 0,1-4 0</inkml:trace>
  <inkml:trace contextRef="#ctx0" brushRef="#br1" timeOffset="1.23178E6">18190 11755 2342,'2'3'120,"2"-3"28,6 4 14,6 2 6,2 2 2,7 9 0,7 4 1,2 2-1,6 2-1,1-1-98,0-1-45,-8-3-88,-4-2-120,-4-10-173,-11 2-302,-6-7 0,-2 0 0,-6-9 0</inkml:trace>
  <inkml:trace contextRef="#ctx0" brushRef="#br1" timeOffset="1.23201E6">18517 11696 2012,'-2'1'76,"-1"6"31,-2 7 18,-5 7 12,-5 8 3,-11 11 1,-4 7 1,-4 3-2,-3 2-5,9-6-81,10-6-119,10-15-183,8-11-331,9-6 0,6-6 0,12-11 0</inkml:trace>
  <inkml:trace contextRef="#ctx0" brushRef="#br1" timeOffset="1.23241E6">18878 11626 1358,'-3'-1'137,"-2"1"39,-7 0 37,-6 7 23,-8 4 18,-4 10 18,-4 5 14,0 14 9,7 1 6,13 2-94,8 0-35,10-3-35,11 0-34,9-2-22,6-9-14,12-4-16,1-7-12,-2-6-7,-4-7-5,-9-3-3,-9-2-1,-11-3-4,-5-4-4,-10 1-5,-13-4-9,-8-1-6,-12 1-10,-11 4-23,-3 3-38,11 3-98,11 3-147,19-4-460,7 6 0,13-4 0,11-1 0</inkml:trace>
  <inkml:trace contextRef="#ctx0" brushRef="#br1" timeOffset="1.23275E6">19120 11869 2567,'-9'4'135,"-5"5"21,1 6 24,2 3 30,5 2 31,6 6 33,10-6 14,7 2 5,4-4 4,6-7-100,6-4-15,-1-3-9,-5-8-16,-5-6-26,-5-9-28,-7-7-31,-7-7-14,-9-9-6,-15-4-5,-14-3-11,-7 3-15,-16 12-25,-5 14-84,-2 16-188,-6 12-824,-5 28 0,0 4 0,0-4 0</inkml:trace>
  <inkml:trace contextRef="#ctx0" brushRef="#br1" timeOffset="1.24182E6">17135 12641 2513,'0'0'81,"0"0"13,0-2 6,0-3 8,0 2 8,0-6 10,0 1 10,0-3 10,0 4 3,0-1-61,0 2-23,0 5-9,0 1-8,0 1-6,0 5-5,0 5-6,-3 6-6,-4 13-7,-6 11-1,-9 10 3,-5 6 4,-5 0-2,5-1 2,2-5 0,9-12-2,6-11 4,6-8 7,4-9-3,3-8-3,8-6 1,8-6-3,11-5-1,13-1-4,7 0-9,4 3-13,-3 4-23,-5 6-37,-1 4-39,-6 7-71,-4-2-120,-2-3-448,-9 6 0,-11-2 0,-2-4 0</inkml:trace>
  <inkml:trace contextRef="#ctx0" brushRef="#br1" timeOffset="1.24208E6">17392 12705 1689,'0'9'106,"0"7"21,0 9 13,0 21 10,0 3 2,0 14 2,0 6 0,0-3 2,3-5-1,1-5-81,-4-13-27,3-12-50,3-7-135,-2-16-454,-3-1 0,2-7 0,0-3 0</inkml:trace>
  <inkml:trace contextRef="#ctx0" brushRef="#br1" timeOffset="1.24276E6">18122 12752 1987,'-7'0'127,"-7"0"18,-1 0 9,-1 0 10,0 3 8,-1 2 11,1 3 15,-2 3 21,-4 2 15,2 4-104,-2 1-11,2 1-14,10-1-4,3 1-10,6-2-2,2-1-9,6 0-13,3-1-20,4-3-13,7 2-6,1-2-6,2 0-4,0 0 0,-2 1-6,-1-2-7,-3 2-3,-5 4-3,-3 0 4,-3 0-1,-4 2 1,-3 2 3,-3-1 0,-4-2 0,-3-2 8,-7 0 4,-7-2 0,-3-5-1,0-2-21,0-3-65,7-2-135,40-8-669,-32-1 0,2-1 0,5-1 0</inkml:trace>
  <inkml:trace contextRef="#ctx0" brushRef="#br1" timeOffset="1.2431E6">17769 13077 3833,'-5'-1'159,"-2"-3"21,0 0 12,-4-4 7,2 1 5,2-3 3,4 0 1,0-2-2,2-2-12,1 0-165,1 1-91,-1 1-121,0 6-135,40-5-691,-31 8 0,1-1 0,4-1 0</inkml:trace>
  <inkml:trace contextRef="#ctx0" brushRef="#br1" timeOffset="1.24497E6">18736 12916 1671,'0'-3'108,"0"2"26,0-3 24,0 0 20,0-4 20,0 3 16,0-2 15,0-1 7,0-2 4,2 1-76,2-1-31,8-2-23,5 4-24,2 2-21,5-2-18,-4 4-18,1 3-13,-5 2-8,-5 6-2,1 4 1,-4 5 0,-5 3-1,1 2 2,-1-1 2,0-1 2,3 3 5,5-4 2,-2-2 10,6-2 18,1-6 12,2 0 11,-1-7 3,3 1-1,-5-6-1,1-3-3,-1-5-11,-1 0-23,-5-5-42,-1-1-48,-1 4-42,-4 2-63,0 2-117,-2 3-93,-1 0-52,3-1-237,-3 4 0,0 4 0,2 5 0</inkml:trace>
  <inkml:trace contextRef="#ctx0" brushRef="#br1" timeOffset="1.24528E6">18990 13140 2454,'0'2'123,"0"1"11,0-1 16,0-1 11,3-1 3,7 0 1,2 0 0,9-1 0,10-1 0,6-6-113,6-1-24,1-3-38,-1 0-62,-5 2-107,-8 0-101,-8 1-86,-9-1-237,-9 5 0,-2 3 0,-2 3 0</inkml:trace>
  <inkml:trace contextRef="#ctx0" brushRef="#br1" timeOffset="1.24639E6">19931 12612 2075,'0'0'101,"1"0"8,-2 0 4,-6 0 7,-4 0 6,-3 0 10,-7 2 12,-3 0 9,-1 2 9,-1 1-77,-1 0-20,6-1-8,0 4-5,9-4-8,5 1-5,4 0-8,-1-1-11,4 1-9,0 1-8,-6 0-1,3 0-2,-1 5 8,-6 0 4,0 3 7,-3 3 2,-4 1 1,3 0 0,-2 4 1,8-3 2,5-5 4,0-1 6,6-3-5,4-2 1,2-2-3,4 2-3,4-2-2,5-5 3,2 3-1,3-4-3,3 0-4,0 0-6,-1 0-3,1 0-3,-7 1-1,3 4 0,-2 2-2,-5 1-2,-4 3 0,2 1 0,-5 0 2,-3 0 0,-3 3 2,-2-3 3,-2 3 13,-2 0 14,-2-1 24,-2 2 21,-8-1 26,-3-1 29,-9-2 22,-5 0 23,-3 1 53,-7-6 33,-1 1 35,-3-1 6,4-1 4,2-3-12,7 2-26,10-2-31,2-1-23,7-1-24,5 0-54,2-1-38,4 0-49,0 0-22,0 0-24,0 0-12,0 0 0,0 0 0,0 0 0,0 0 0,0 0 0,-3 0 0,3 0 0,0 0 0,-1 0 0,1 0 0,0 0-10,0 0-28,0 0-45,-2 0-65,1-1-58,1 1-34,0-1-39,-2-2-59,2-1-75,-1 0-102,1-2-142,-2-14-395,-3 9 0,2-2 0,-4-1 0</inkml:trace>
  <inkml:trace contextRef="#ctx0" brushRef="#br1" timeOffset="1.248E6">7307 12128 729,'7'-7'72,"6"0"20,0-5 19,5 0 15,-1 0 18,1 2 17,0 0 8,1 2 3,-2 1 6,2 4-42,-1 3-20,1 10-10,-3 4-10,-4 7-4,-3 6-8,-4 5-3,-5 4 4,-8 0 2,-5-1 0,-8-1-6,-2-5-2,0-4-6,1-7-6,-1-4-9,7-9-6,2-1-7,4-4-10,7-5-5,3-4-6,7-3-2,16-2 0,13-1-5,16-2-2,16 2-9,15 2-50,2 4-53,5 0-79,-3-2-131,-15 5-278,-21 1 0,-10 0 0,-18-2 0</inkml:trace>
  <inkml:trace contextRef="#ctx0" brushRef="#br1" timeOffset="1.24843E6">7948 11810 1830,'3'0'26,"3"1"23,3 6 22,3 8 7,0 10 6,2 14 4,-5 11 4,1 7 2,-1 2 4,-1 0-8,1-8-15,-1-3-20,2-14-15,-4-10 38,-3-9 30,-1-6-1,-2-7-3,0-6-2,0-4-4,0-9-3,3-6-3,3-2 0,8-2-7,6 3-45,6 8-38,6 10-4,2 4-3,-3 10-12,-2 7-10,-6 5-28,-7 5-21,-4 2-35,-7-2-55,1-2-113,-2-14-328,-1 6 0,2-9 0</inkml:trace>
  <inkml:trace contextRef="#ctx0" brushRef="#br1" timeOffset="1.24902E6">8407 12110 1630,'2'0'98,"1"5"11,0 8 0,4 3 3,4 2 0,-5 9 2,3 0 0,-1-4 1,-1-2 2,-4-8-51,0-3 17,-3-5-6,0-4 0,0-4 2,-3-4-1,0-5 0,-4-10-1,-1-2 3,5-1-2,7-3-21,16 3-43,16 4-2,16 1-4,10 5-4,0 4-7,-7 6-11,-14 0-7,-17 5-14,-11 2-2,-10 3 1,-3 2-1,-7 1 1,0 4 3,-5 2 0,-3 1 7,1 0 9,-2 2 12,6 2 8,6-3 2,5 1 0,9 0 4,9 1 0,10-2 0,7 3 2,9 3 0,2-2-2,-10-1-3,-10 3 2,-11-3-4,-9-2 1,-10 2-1,-12 1-1,-7-1 0,-7-4-3,-10 2-8,-1-4-39,6-8-179,1-4-371,4-7 0,8-7 0,5-7 0</inkml:trace>
  <inkml:trace contextRef="#ctx0" brushRef="#br1" timeOffset="1.24966E6">10384 11776 1518,'-1'0'44,"-5"0"7,-12 2 19,-9 0 28,-9 3 18,-8 3 14,0 1 4,10 1 2,7-1-2,10-4-41,8 2-6,6-6-8,3 2-15,0 0-26,0 0-14,-1 5-8,-1 3 0,1 3 2,-6 6 3,0 0 4,-3 6 5,-1-3 0,-1 1-2,5-3-2,3-1-10,1-4-14,5-4 14,3-2 1,8-5 2,4-2-2,11 1-1,9-4 0,3 3 2,-6 4-3,-4 5 6,-7 7 14,-12 1-18,-7 4-2,-1 2-1,-9 1 4,-5 0 1,-5-4 0,-5 2 2,-5-6 0,-1-5 0,2-1-9,7-9-27,3-1-107,3-14-532,6-2 0,4-8 0,7-9 0</inkml:trace>
  <inkml:trace contextRef="#ctx0" brushRef="#br1" timeOffset="1.25025E6">10520 12078 1952,'3'9'69,"0"6"5,0 5 0,3 5 4,0 1-1,0-1 1,0-4-1,-2-3-1,-2-4 6,-1-5-47,-1-5 3,0-1-2,0-3 0,0-5-2,0-2-1,0-3-1,0-7-2,0-7-15,0 0-12,2-1-14,-1 4-4,6 9 0,0 6 0,8 4 2,3 3-1,0 5-2,2-1 0,-5 3 10,-3 2 2,-6 4 2,-2-7-6,-4 1 8,0-4 14,0 4 18,0-8 12,2 2 3,-2-4 0,3-6 7,3-2 5,6-7-4,8-4-6,1-1-13,1 2-16,-2 6-14,-8 7 1,-6 7 6,-5 6 6,-1 8-2,2 2 0,-2 8 2,0 1 1,1 0 0,1-5-8,-1-2-47,1-4-113,4-9-495,-2 4 0,-1-6 0,5 0 0</inkml:trace>
  <inkml:trace contextRef="#ctx0" brushRef="#br1" timeOffset="1.25043E6">11019 12116 1443,'0'2'22,"0"6"3,0-1 1,0 7 0,0 4-19,3 4-63,1-4-242,-1 10 0,4-1 0,5-4 0</inkml:trace>
  <inkml:trace contextRef="#ctx0" brushRef="#br1" timeOffset="1.25082E6">11176 12133 1996,'-2'-4'86,"-2"1"8,1 3 7,1-4 10,2 8 7,2 9 7,2 1 2,-1 6 4,7 4 2,1-2-85,-1 2-2,-1-5-8,-4-5-4,0-2-2,-2-7-14,0-2-16,2-5-10,1-4-11,1-6-8,2-7-4,3-1-30,2-3 4,-1 5-1,4 7-1,-5 6 9,3 2 10,-3 8 11,3 4 6,-1 5 2,-5 2-34,2 3-57,6-8-406,-8 9 0,8-3 0</inkml:trace>
  <inkml:trace contextRef="#ctx0" brushRef="#br1" timeOffset="1.25104E6">11623 12114 1340,'0'19'111,"0"9"9,0 7 5,4 5 1,9-5 3,1-1-7,9-7-49,1-2-94,-6-14-404,-6 7 0,-12 2 0</inkml:trace>
  <inkml:trace contextRef="#ctx0" brushRef="#br1" timeOffset="1.32119E6">14288 2196 1561,'1'-3'58,"2"-6"15,3-8 19,11 0 29,6-3 20,11-4 21,16-2 15,12 2 18,9-2 16,8 2-29,8 3-3,5 9-7,1 5-6,-2 14-15,-9 10 5,-14 20-8,-18 16 2,-27 19-10,-18 15-13,-27 17-13,-25 3-10,-24 5-10,-14 1-5,-19-7-14,-12-9-22,-4-13-12,1-13-13,3-16 0,13-12 6,18-14 24,22-12 12,18-11 2,23-14-5,14-10-2,19-8-3,16-7 0,22-6-6,20-1-11,18 1-10,15 5-19,9 9-7,7 6 10,11 10-1,6 11 12,4 5 2,-2 8 0,-4 2 0,-16 4 7,-13-2 0,-18-1-4,-15-4-7,-20 0-12,-15-1-4,-15-7-8,-11 2-1,-5-5-12,-4-1-39,-1-2-113,0 1-143,8-6-215,2-4-468,3-7 0,7-15 0,14-11 0</inkml:trace>
  <inkml:trace contextRef="#ctx0" brushRef="#br1" timeOffset="1.32235E6">16446 2400 814,'0'0'167,"0"0"59,0-2 43,0-2 30,0-4 22,0-3 13,0-4 5,0-2 1,0 3-17,0-1-205,1 1-241,-1-15-562,3 9 0,-3-3 0,2 5 0</inkml:trace>
  <inkml:trace contextRef="#ctx0" brushRef="#br1" timeOffset="1.3229E6">17886 2032 2567,'-18'7'3,"-9"10"-1,-14 12 8,-12 14 21,-2 13 32,-7 16 24,0 8 16,8 5 6,15 4 8,17 0 19,15-8 19,20-11 40,14-14 41,10-15 10,11-15-16,14-12-12,6-13-9,7-13-2,2-9-7,-1-14-20,-2-10-16,-6-10-34,-15-8-49,-15-9-31,-15 2-16,-15-2-11,-14 2-9,-11 5-6,-11 6-8,-13 12-23,-4 4-26,-8 12-33,-1 9-29,1 8-37,5 4-30,-1 6-39,7 3-45,1 2-78,8 3-103,13-4-348,8 7 0,6-1 0</inkml:trace>
  <inkml:trace contextRef="#ctx0" brushRef="#br1" timeOffset="1.32351E6">18655 1942 1943,'-3'-3'103,"2"3"12,1-2-3,-3 0-6,3 2-1,3 0 4,-3 0 7,8 0-1,9 0 17,10 0-55,12 0-28,12 0-4,10 0 10,3 0 11,-3 2 2,-7 0-2,-10 3-7,-17-3-1,-10 3-20,-9-2-10,-5 3-5,-3 5-1,0 13-8,-3 15 3,-3 21 4,-6 19 13,-6 19 10,-11 14 6,-2 8 13,-6 1 18,-6-3 11,2-9 17,4-12 12,2-10 5,6-16-6,7-14-11,7-14-7,6-12-7,3-10-43,6-10-102,0-7-108,4-11-184,4-36-520,5 20 0,4-9 0</inkml:trace>
  <inkml:trace contextRef="#ctx0" brushRef="#br1" timeOffset="1.32407E6">20049 2007 2901,'-25'0'17,"-15"0"1,-20 7-1,-13 11 0,-2 14 3,0 11 0,5 12 1,15 5 2,12 3 3,18-2 7,13-7 21,12-4 16,17-7 26,11-4 36,15-7 11,11-1 9,9-4 8,2-1 0,-10 0 2,-9-4-20,-16-1-16,-14 0-6,-14 0-16,-13 1-32,-15 6-11,-11 2 0,-14 1-6,-16-1-2,-9-1-5,-3-2 2,1-5-6,7-4-12,10-7-10,16-2 0,15-5-6,13-3-13,11-2-26,6-3-26,6-5-38,6 3-71,0-7-79,11-2-124,25-10-510,-20 11 0,5-3 0,0-7 0</inkml:trace>
  <inkml:trace contextRef="#ctx0" brushRef="#br1" timeOffset="1.32588E6">16530 2320 1218,'3'-3'50,"5"0"9,-2 1 24,1 2 39,-4 5 11,3 5 4,-3 1 13,-1 5 32,-2-2 43,-2 4-21,-4-2 21,-4 3 8,-1-2-9,-4 0-20,5-5 22,0-3 31,7-4 25,3-5-32,0-2-42,-4-6-25,4-3-25,-1-3-17,1-3-17,0 2-18,0 3-40,1 2-48,-1 2-46,4 0 0,-4 1-2,3 1-3,0 1-13,-3 1-28,0 2-63,0 2-56,0-1-60,-3 1-80,0 0-96,-2-13-347,-1 12 0,1-2 0,2 0 0</inkml:trace>
  <inkml:trace contextRef="#ctx0" brushRef="#br1" timeOffset="1.32875E6">15180 3526 679,'0'-1'34,"0"-1"37,0 2 25,3 0 26,-3-1 24,0 2 21,0-2 8,0 1 8,3 0 10,-3 0-7,0 0-5,0-2-24,0 2-10,0 0-13,0 0-18,0-3-13,0 3 1,0-4 1,0 0 3,-3 3-1,0-1-12,-4 1-12,-10 1-11,-4 0-9,-9 3 2,-12 2-3,0 7-2,-8 3 1,3 5 1,2 0-1,5 3 9,3 2 4,6-3 3,2 9 9,4 4-1,4 3 8,7 1-1,5 6 6,6-3-11,3 2-3,0 2-8,5 1 3,2-1-6,4 1-12,5-1-6,5-2-12,10-5 0,2-4-12,1-3 2,10-10 0,5-8 2,6-10-5,5-2 3,3-8-1,5-6 4,-1-7-3,0-3-5,-6-3-2,-2-3-3,-6 1-2,-11 0-2,-4-4-4,-11 1-3,-8-3 3,-4-5-5,-7 0 4,-4-3-3,1-2 0,-4 4-2,-1 1 0,0 4 0,2 5-2,-7 0 2,-2 5-3,-7-1 0,-4 4-3,-6-6 3,-5 3 0,-1 2-1,-1-2 1,4 7-3,-7 2 4,4 7-2,-1 2-3,1 3 1,-3 3 2,5 0-1,1 0-3,8 0-1,5 0-2,7 0-1,4 0-6,3 3 1,0 1 3,-4-2 0,0 3-5,1 4-25,-1 2-44,4 1-65,0 2-84,1-3-148,37-4-620,-22 0 0,11 0 0,13-7 0</inkml:trace>
  <inkml:trace contextRef="#ctx0" brushRef="#br1" timeOffset="1.32918E6">16933 3913 2641,'0'-4'144,"-3"-3"28,2-6 29,-4-1 11,-2-2 5,-1-1 3,2 2 1,2-5 1,4 1 1,-3 2-121,3-1-67,3 4-85,-3 5-111,0 0-140,7-2-165,-1 9-260,-1 1 0,5-3 0,2 5 0</inkml:trace>
  <inkml:trace contextRef="#ctx0" brushRef="#br1" timeOffset="1.32989E6">17926 3878 679,'-7'0'132,"0"0"35,-7 0 23,-6 0 21,0 2 13,-6 2 19,2 4 6,-7 2 16,1 5 7,0 6-86,3 4-38,5 4-29,8 6-20,8 4-18,3 0 2,9 5-8,9-1-1,5 1-10,3-5 5,12-3 9,5-9 12,3-8 5,2-8 5,1-5 3,-1-12-13,-2-8-10,1-10-2,-3-8-2,-5-6-9,-6-5-14,-11 1-11,-10-2-9,-9 1-5,-9 2-5,-5 3-1,-3 4-1,0 5-4,-3 8-6,-2 5-8,3 7-7,-4 4-20,8 2-40,-1 3-42,9 0-46,4 0-122,3 0-134,3-14-333,9 16 0,4-2 0,9-3 0</inkml:trace>
  <inkml:trace contextRef="#ctx0" brushRef="#br1" timeOffset="1.33103E6">18945 3877 911,'0'-2'110,"0"1"27,0 0 19,0-1 13,-1 2 4,-2 0 3,-2 0 5,-2 0 7,-5 0 9,3 0-79,1 2-23,-1-1-24,6 0-18,0 1-13,3-2-4,0 0 1,-3 1-1,6-1-6,-3 0-6,0 0-6,0 0-1,0 0-3,0 0 1,0 0-1,0 0 4,0 0 0,0 0 0,0 0 0,0 0-3,0 0 1,0 0-1,0 0-5,0 0-6,0 0-6,0 0-6,0 0-16,0 0-23,0 0-23,0 0-34,0 0-21,0 0 0,0 0 5,0-1 7,0-1 6,0 0 13,0 0 45,0-1 40,0 2 22,3 0 31,-3 1 15,0 0 8,0 0 2,0-3-2,-6 3 3,0 0-5,-2 0-27,-3 0-20,2 0 6,-1-3 13,5 2 14,2-1-2,0 1-1,3-1-2,0 2-5,-3 0-3,3 0 3,0-1 10,0 1 15,3 0 4,8 0 2,6-2-1,9 0-1,8-2 3,4 1 3,-5-5-1,-4 5-7,-8 1-14,-6 2-21,-9-2-13,-3 2-13,-2 0-3,-1 0 1,3 0-2,0 2 3,0 3 0,0 3 3,1 4 4,-4 8 4,4 3 4,-1 6 5,-3 7-2,1 2 0,-1 5 0,0 2-4,3-1 2,0-1-6,2-1-3,0-3-2,1-4-3,-2-3-2,-3-7-16,2-6-63,-1-6-138,15-10-554,-13-2 0,5-10 0,5-9 0</inkml:trace>
  <inkml:trace contextRef="#ctx0" brushRef="#br1" timeOffset="1.33147E6">19571 3821 1820,'-15'0'69,"-4"0"8,-16 4 2,-2 5 4,4 3 2,2 5 12,13 8 27,8-4 26,8 1 23,14-1-32,8-3-7,12 0-3,12 0-1,17 0 1,0 1-1,6 1-10,-10 4-26,-12 1-20,-18 4 2,-15 0 6,-12 1 6,-16 4 14,-8-4 14,-8 2 12,-7-3 13,-11-4 14,0-4 16,-8-6 1,1-6-27,-1-1-23,6-6-14,8-1-20,12-1-19,11 3-30,8-3-45,3 1-89,6 2-137,1-3-144,-3-4-611,0 9 0,-12-2 0</inkml:trace>
  <inkml:trace contextRef="#ctx0" brushRef="#br1" timeOffset="1.33393E6">15474 1489 700,'-7'-12'88,"-6"-5"21,-1-1 25,-11-3 14,-1 2 21,-4 6 17,-3 0 18,-8 4 16,-3-4 3,-7 6-34,-6-1-52,-8 6-14,-5 0-24,-4 4-16,-5 5-15,-2 0-13,-1 6-16,-5 6-13,0 5 7,-2 0 7,2 5 11,-4 5-1,4 0 9,-3 7 6,3 3 1,-1 4-2,-1 10 2,2 1-5,3 6-5,3 5-11,5 4-8,8 1-4,10 2-4,2 3-1,7-1-1,6 3-1,0 0-1,1 3 0,4 2-1,3 9 6,5-3-3,5 3-6,7-2-4,7-1-2,6-4-3,5 3-5,0-2 6,5 1 8,1 1 5,0-2-2,4 2 7,6-3 5,0 0-2,4-5-2,6 3-2,4 0 6,7-5-7,7-3-6,6-1-7,7-8 1,5-4-8,6-3 1,2-8 0,1-3 2,1-6 4,-2-6 2,4-8 0,4-6 2,7-7 12,2-9 2,6-3 5,0-3 0,2-7 4,-3-1 0,-2-6 0,-4-5-7,0-5 3,2-7-5,-1-5-10,5-6-7,-5-3 0,-2-8-1,-5-3-6,-6-8-2,-9-4 2,-7-5 1,-4-4 0,-3 2 1,-4-1 2,0 0-1,0 3-8,-2-5 1,3-2 1,0-2-4,-3-4-3,2-4 0,-8-4 0,-4 1-1,-5 3 0,-5 2-1,-8 4 5,-7 2-3,-3 2-1,-6-1 4,1 1 2,-2 1-3,0 0 1,-3 4 0,-4 0 0,-3 0-2,-4 3 1,-4 0 0,-3 2 1,-1-1 0,-7 4 1,-1 3 2,-3 4-4,0 3 5,-3 10-1,-1 4 15,-1 3 0,0 4 3,0 6 1,3 3-3,-1 4-2,-1 4-1,1 4 1,1 1-3,-1 5 3,4 2-14,5 1 2,5 2-1,1 0 3,9 0 1,5 0-3,4 0 2,3 0-1,0 0 0,0 0-3,0 0 1,0 0-6,0 0 3,0 0-2,0 0 1,0 0-1,0 0-5,0 0-21,0 0-48,0 0-47,0 0-51,0 2-87,0-1-143,0-1-481,3 9 0,-3 1 0,-3 9 0</inkml:trace>
  <inkml:trace contextRef="#ctx0" brushRef="#br1" timeOffset="1.33552E6">15451 4180 1023,'0'0'88,"0"0"7,0 0 1,0 0 1,0 0-1,0 0-4,0 0-4,0 0 0,0 3-19,3-3-168,-1 0-247,1 5 0,1-4 0,7-1 0</inkml:trace>
  <inkml:trace contextRef="#ctx0" brushRef="#br1" timeOffset="1.33599E6">17287 3860 1167,'-3'0'12,"0"0"-2,-1 0 2,-3 0-6,3 0-49,2-1-189,1 2 0,1 2 0,1 0 0</inkml:trace>
  <inkml:trace contextRef="#ctx0" brushRef="#br1" timeOffset="1.3364E6">17993 4226 1485,'1'0'-38,"2"0"-65,0-10-165,3 10 0,-2 0 0,7-2 0</inkml:trace>
  <inkml:trace contextRef="#ctx0" brushRef="#br1" timeOffset="1.3367E6">19070 4489 1704,'0'0'-30,"3"-1"-37,-3 1-41,0 0 18,-3 0 4,-3 0 1,2 0-5,-2 0-21,3-1-96,-2 1 0,5 0 0,3 0 0</inkml:trace>
  <inkml:trace contextRef="#ctx0" brushRef="#br1" timeOffset="1.33874E6">20819 4088 968,'-5'-10'35,"-5"-2"9,-2-7 9,-5 0 12,7 1 9,-6 0 9,0 1 7,0-1 8,-1-2 6,-2 3-17,-4-4-7,-3 2-5,1-1-6,-5 5-14,-1-3-5,0 5-6,-4-1-1,-1-1 11,-3 4 23,-3-4 21,-5 3 15,-3-5 8,-4-3 5,0 2 2,-3-3-1,-1-3 0,-3 2-9,0 0-18,-6-1-29,0 1-27,-5 1-16,-5 4-11,2-3-1,-5 5 1,-2-2 6,1 3 4,-2-1 3,-4 6 3,1-2 1,-1 0 0,-2 5-3,2-2 2,-2 1-3,-1-1-4,-2-1-4,-6-1 1,2 0 2,-2 1 1,2 1 9,-2-2 8,12 0 1,0 2-2,8-2 2,6 2-3,6-1-3,0 1-2,4 1-7,0 0-4,1 0-9,-4 2-9,2 0-1,-1 3 0,-3 0-4,-5 1 2,1 1-2,-5 0-2,-2 3 1,-6-1 2,-2 3 3,-5 1-1,-4 3 1,-8 1 4,-5-2 15,-7 3 8,-7 2 10,-7 0 5,-2 4 3,-1 0-1,-5 2-1,4 1 3,-2 1-2,1 1-2,0-1-12,6 2-8,3 1-10,5 1-3,3 4 4,-1-1 0,10 1-2,7 3-1,14-1 1,9 0-4,14 2 0,9-2-6,8 1 1,3 3-1,10-3-7,2 2-1,7 1-1,2 1-3,6 1-2,7-2 0,4 5-6,5-2 5,2 5-2,11 0 1,2 0 5,8-1 3,7 1 2,5-3-1,4 2 1,7-3 3,2 0 6,4-3-1,6 0 0,8 1 3,9-4-4,7 4 1,7-4-6,12 1 6,3 0-2,6-2 2,5-1-4,13-2 1,5 4 0,7-3-2,0-1-2,7-2 1,-2-2 6,5-2-3,3-4-2,3-2 0,0 0 1,4-5 2,2-2 3,5 1-1,2-6-3,3-2-1,3 0-1,0-3 1,1-2 2,4-2-1,-3-1-1,-1-3-2,-2-4-2,-4-5-1,-4-3 3,-6-2 0,2-8-3,-8-2 4,-5-5-3,-3-2 3,-7-4-1,-10-5 1,-2 2 2,-11-6 3,-8 0-2,-15 1-1,-14-4 0,-21 3-2,-16-6 5,-16 1 1,-9-1 2,-10-1-1,-6 1 0,-3 4-1,-5-1 4,-4 5 5,-8-2 7,-4 6 1,-11 2 2,-4 5 2,-2 3-4,-3 3 0,-3 6-1,0 0 1,-1 6-2,0-1-3,2 7-8,8 2-6,-2 4-4,10 0-8,3 4 2,3 0-4,4 3 1,7 2-4,4 0 0,1 0 0,5 2-1,2 1 3,1-3-1,0 5-1,0-1-15,-2-1-27,2 4-54,0-1-80,0 1-126,25-5-663,-17 5 0,5-3 0</inkml:trace>
  <inkml:trace contextRef="#ctx0" brushRef="#br1" timeOffset="1.33946E6">20681 3941 452,'0'0'-28,"4"0"-56,-7 4 0,-1 0 0,-3 2 0</inkml:trace>
  <inkml:trace contextRef="#ctx0" brushRef="#br1" timeOffset="1.34206E6">1087 5300 1143,'0'-8'86,"0"-1"34,0-3 34,0-2 25,0 0 16,-3 3 23,2 0 23,-1-1 14,-2 1 2,4 5-64,-3 0-32,3 6-32,0 0-30,0 9-19,0 12-14,0 10-22,3 15-22,1 14-15,-2 10-3,1 7 1,-3 9 14,0 1-2,0 1-5,-2-7-2,2-9-5,0-14 0,-1-15-1,1-15-15,1-8-45,2-13-152,0-19-483,1-2 0,2-11 0</inkml:trace>
  <inkml:trace contextRef="#ctx0" brushRef="#br1" timeOffset="1.3425E6">1292 5279 1000,'0'-1'72,"0"-1"13,0 5 18,3 10 24,2 12 11,2 14 8,1 14 2,5 12 1,-1 7 3,2 2-63,-8 1-5,1-11-9,-2-5-1,-2-16-17,-1-11-3,1-10 22,-3-8 28,2-7 0,0-6 3,-2-6-3,0-12-1,6-5-7,3-10-18,6-6-8,3 6-11,3 8-34,0 10-30,-1 9-6,-1 10-16,-2 7-14,-2 7-15,-1 3-35,-1 4-45,-2-4-46,3-2-88,8-8-262,-7 0 0,-2-7 0</inkml:trace>
  <inkml:trace contextRef="#ctx0" brushRef="#br1" timeOffset="1.34282E6">1709 5673 1216,'0'8'67,"2"9"13,3 9 9,1 3 11,-1 0 7,3 2 9,-2-8 39,-3-5 75,1-6 28,-4-7-48,0-2-9,0-9-11,0-8-7,0-4-11,-4-10-6,1-10-9,0-3-37,6-3-82,7 5-49,10 2-40,13 6-103,15-2-573,11 9 0,8-1 0,8 0 0</inkml:trace>
  <inkml:trace contextRef="#ctx0" brushRef="#br1" timeOffset="1.34306E6">2195 5680 2388,'-10'17'28,"-4"3"0,4 7-2,0 1 1,16-7 3,14-12-10,19-3-42,11-12-42,10-8-74,20-11-326,-20 9 0,-15-2 0,-15 4 0</inkml:trace>
  <inkml:trace contextRef="#ctx0" brushRef="#br1" timeOffset="1.34325E6">2308 5879 2526,'0'4'37,"0"4"1,5-6 7,6 3 3,17-3-5,15-5-41,16-11-89,15-7-128,7-1-272,5-10 0,-2-9 0,-6 3 0</inkml:trace>
  <inkml:trace contextRef="#ctx0" brushRef="#br1" timeOffset="1.34363E6">3241 5299 1771,'-3'-6'151,"0"2"15,-9 1 23,-9 3 12,-15 9 11,-17 13 9,-15 11 6,-4 13 3,6 14 0,10 7-124,20 1-21,17-3-12,14-5-21,16-9-6,14-12-4,11-9-7,11-7 1,10-11-4,2-9 3,-8-6 2,0-9-5,-13-7-4,-10-5-5,-11-6-4,-10 0-14,-7 1-15,-10 4-29,-8 8-38,-9 7-55,-3 4-72,-5 4-75,8 2-116,6 3-234,12 2 0,7 0 0,13-5 0</inkml:trace>
  <inkml:trace contextRef="#ctx0" brushRef="#br1" timeOffset="1.34441E6">3387 5534 1779,'1'14'43,"1"9"18,4 9 21,3 4 19,6-2 16,-1-3 10,5-8 15,-4-6 12,3-6 14,-6-7-26,3-4-10,-1-6-16,-1-9-22,-1-10-22,-4-1-14,-5-6-15,-7-2-22,-10 5-17,-7 4-28,-5 7-19,-1 7-16,6 4-26,3 5-23,9 2-39,6 0-4,6 0 6,8 0 7,8 0 8,10-1 14,7-2 14,3-2 14,-1 1 28,-1 1 28,-10 1 62,-10 7 19,-4 4 4,-5 1 5,-5 9-2,3 2 4,0 4 2,-3-2 4,-1-4-1,-1-2 13,2-3 17,-3-7 9,1-3-5,-1-7-2,0-3-1,0-6 0,2-14-6,5-5-6,3 0-1,6-1-17,4 9-40,4 7-25,-2 11 0,4 6-4,-6 10 1,-1 7-4,-3 1 4,-3 4 12,-7-2 24,-2-7 35,-2-5 38,-2-4 15,0-5 2,4-3 0,2-5 2,2-7 0,8-8-6,1-6-10,2-2-28,3 5-36,-1 8-40,-2 10-19,-2 8-9,1 9-27,-3 14-70,3 6-185,-6-1-541,-5 19 0,-8-1 0,-11-3 0</inkml:trace>
  <inkml:trace contextRef="#ctx0" brushRef="#br1" timeOffset="1.34517E6">1094 7106 2050,'-4'-6'107,"1"3"22,-3-4 16,-1 1 12,-2 4 9,-5-1 4,-5 6 6,-8 5 7,-5 5 9,-7 13-69,-3 6-32,6 10-22,12 0-14,10 2-8,10-5-6,11 0 6,13-6 4,7-5 8,7-7 12,10-10 14,3-6 7,-5-5 0,0-8 4,-5-4 5,-2-8-2,-9-5-9,-5-8-10,-6-3-14,-6-3-21,-9-3-22,-9 3-9,-11 0 1,-3 1-7,-2 7-16,-2 7-13,6 7-25,9 7-40,3 9-38,3 4-46,6 7-86,3-3-129,3 6-402,4 1 0,9-1 0,8-7 0</inkml:trace>
  <inkml:trace contextRef="#ctx0" brushRef="#br1" timeOffset="1.34538E6">1510 7299 1967,'2'5'128,"-1"1"47,-1-1 23,2-2 2,-2 0 2,0-8 2,0-1-1,0-5-28,0-6-117,3-12-284,-2 4-430,-1-3 0,7 0 0,3 2 0</inkml:trace>
  <inkml:trace contextRef="#ctx0" brushRef="#br1" timeOffset="1.34589E6">1876 7013 1447,'-5'0'101,"0"0"29,-3 5 22,-1 0 21,0 5 11,-1 5 10,2 6 17,2 3 22,0 6 9,-1 4-58,2 4-23,3-1-21,5 1-14,6 2-16,8-8 5,4-4 13,9-8 8,6-7 1,3-9 0,2-7-4,-2-8-5,-4-4-9,-2-7-4,-5-6-7,-8-4-12,-11-7-21,-6 0-28,-8-4-20,-7 0-10,-7 1-10,-5 4-5,-6 8 1,-2 3-5,-4 9-8,3 6-13,3 9-25,-2 4-35,7 6-50,2 2-52,9 3-96,6-1-130,5-9-417,3 2 0,3-4 0,7-1 0</inkml:trace>
  <inkml:trace contextRef="#ctx0" brushRef="#br1" timeOffset="1.34648E6">2213 6789 761,'0'0'8,"-3"-1"8,0 1 32,3 0 38,-3 0 33,1 0 39,2 0 9,0 0 0,0 0-2,0 0-4,0 0-1,2 0-1,1 0-21,6 0-24,7 0-3,9 0-16,8-2-2,7 0 0,4-2 4,3-2-3,-8 2 0,-7 0-11,-12 2-13,-7 1-8,-7 1-26,-6 3-18,0 2-7,0 5 3,0 9 1,0 10 0,0 15 3,0 7 3,0 7 2,0 5 1,-3 2-6,-2-6-2,-1-4 1,-3-2-3,3-15-6,2-6-35,2-8-59,7-16-212,0-6-337,6-9 0,6-14 0,2-16 0</inkml:trace>
  <inkml:trace contextRef="#ctx0" brushRef="#br1" timeOffset="1.34699E6">2799 6803 2076,'-5'0'43,"-4"2"8,-4 3 17,-6 9 5,1 6 6,2 6 7,7 2 4,3 3 3,6-4 5,3-4-28,3 0-7,4-6-5,2-3-14,6 0-3,4-4-4,0 1-5,-1-2-3,0 0 1,-4 2 5,-5-1 2,-2 3 11,-5 4 13,-5 0 7,-5 4 11,-10-1 9,-1 3 20,-7-5 25,-2 2 14,-2-6-5,1-5-5,3-6-12,1 1-12,5-4-11,8 0-8,3-1-14,3 1-21,3 0-33,0 0-27,0 0-33,0 0-45,0 0-33,0 0-42,0 0-51,0 0-112,5-3-150,-5 2-227,1 1 0,-1-2 0,3 1 0</inkml:trace>
  <inkml:trace contextRef="#ctx0" brushRef="#br1" timeOffset="1.34763E6">3072 6895 1704,'0'0'81,"0"0"17,0 0 13,0 0 9,0 0 3,0 0-4,0 0 0,0 0 3,7 0 12,9 4-55,8 8-5,12 6-10,10 9-12,5 7-9,0 1-2,-3 2 3,-6-2 2,-9-9-9,-6-3-22,-10-6-60,-5-8-112,-3-6-161,-6 0-223,-3-6 0,0 0 0,0-12 0</inkml:trace>
  <inkml:trace contextRef="#ctx0" brushRef="#br1" timeOffset="1.34786E6">3423 6749 1447,'0'0'57,"-3"-3"6,-4 11 3,-2 12 9,-11 9 9,-6 13 6,-7 12 7,-6 6 0,0 3 5,3-2-54,7-4-4,5-7-20,12-11-53,9-12-128,6-13-264,9-6 0,12-14 0,6-16 0</inkml:trace>
  <inkml:trace contextRef="#ctx0" brushRef="#br1" timeOffset="1.34829E6">3927 6571 1253,'-17'3'48,"-11"8"31,-15 11 56,-10 16 31,0 9 22,2 13 14,10 3 8,16 2 2,14-1-1,8-6-30,11-6-11,8-6-27,10-10-53,9-11-25,9-12-23,9-9-13,-3-7-6,1-9-1,-13-5 4,-8 0 1,-12-4-1,-12 1-3,-14 3-3,-11-2-11,-13 3-3,-7 5-4,-11 5-6,5 5-4,0 5-14,12 5-41,12 0-58,9 2-85,9-3-134,6 2-228,11-1 0,5-8 0,11-6 0</inkml:trace>
  <inkml:trace contextRef="#ctx0" brushRef="#br1" timeOffset="1.3486E6">4148 6849 1792,'-5'18'49,"0"10"6,-1 10 7,3 6 4,9-2 12,9-4 17,6-9 16,8-12 20,8-10 24,-2-10-28,-2-10 8,-3-7 0,-6-6-6,-10-3 0,-8-2-10,-6-1-24,-17 3-38,-13 0-40,-12 4-77,-11 11-87,-7 7-150,-8 14-309,2 9 0,-2 11 0,2 7 0</inkml:trace>
  <inkml:trace contextRef="#ctx0" brushRef="#br1" timeOffset="1.34901E6">1936 8815 2466,'14'-1'-2,"5"1"2,10-1 2,13-1 1,2-3 15,14-7 10,16-7 10,12-8 1,12-13 4,13-5 2,5-4-2,3 0-26,-2 2-114,-12 2-431,-20 18 0,-25 7 0,-29 9 0</inkml:trace>
  <inkml:trace contextRef="#ctx0" brushRef="#br1" timeOffset="1.34939E6">2210 9099 2796,'9'0'46,"9"-5"6,9 0 3,11-6 2,6-2 2,5-6 3,7-5 3,7-3 0,6-4 2,12-3-45,10-7-4,5-4-4,1 2-4,-12 3-1,-14 7-5,-21 10-8,-22 8-2,-14 10-1,-9 2 1,-7 6-7,-6 4-13,-1 1-16,-4-1-23,-2 1-31,-3 1-61,9-7-87,-2-16-303,4 14 0,5-4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3:59:48.013"/>
    </inkml:context>
    <inkml:brush xml:id="br0">
      <inkml:brushProperty name="width" value="0.05292" units="cm"/>
      <inkml:brushProperty name="height" value="0.05292" units="cm"/>
      <inkml:brushProperty name="color" value="#FF0000"/>
    </inkml:brush>
  </inkml:definitions>
  <inkml:trace contextRef="#ctx0" brushRef="#br0">26104 3067 1566,'-3'-8'100,"1"-1"29,1-3 15,-1-1 13,1 6 5,1 2-1,-2 2-1,2 0 3,0 5 9,0 5-56,0 8-22,0 10-21,0 15-10,2 10-10,-1 10-4,2 4 2,2-1 2,-1-2-3,1-10-9,1-5-11,0-17-6,-3-8 20,0-8 1,-5-10-1,2-10-1,0-9-2,0-16-1,3-11 1,-3-20-4,5-10 0,-2-6-7,3 3-27,1 9-7,-4 16-3,0 19-2,-1 16-1,1 10 2,2 11 1,5 6 4,2 7 1,8 2 2,2 6-1,7 1 2,3 1 3,-1 4 0,1 0 0,-7-1-2,-5 1 0,-8-2 0,-6 1 1,-4-2 4,-1 4 8,-5 2 8,-4-2 3,-3 3 5,-4-1 2,-7-3 5,-1-4 1,-4-4 2,-3-7-1,1-9-13,1-4-44,1-8-48,4-11-70,3-12-57,7-3-72,29-15-462,-11 9 0,10 2 0,14 5 0</inkml:trace>
  <inkml:trace contextRef="#ctx0" brushRef="#br0" timeOffset="203.4">26540 3219 2115,'4'4'101,"0"5"9,3 7 6,2 6 1,2 7 1,-1 5-3,-2-3-10,-2 1-36,-3-8-85,4-10-574,-7-1 0,3-8 0</inkml:trace>
  <inkml:trace contextRef="#ctx0" brushRef="#br0" timeOffset="1721.0504">26796 3229 306,'0'-2'64,"0"1"28,-5-1 30,-2 1 33,-5 1 28,-3 3 22,-5 1 10,2 1 3,3 4 4,0 2-36,6 4-20,6-1-28,3 0-28,0 2-30,3 0-26,0-2-18,3-5-12,6 1 1,0-3-6,5-1 5,-2-2-5,3 0-1,-3 3-3,-2 0-1,-3 3-3,-7 1-3,-2 4 4,-2 2-3,-9 3 3,-4 0-8,-5 0 1,-3-1-1,-1-3 1,1-5-20,8-5-76,20-12-443,-12-5 0,6-4 0,0-11 0</inkml:trace>
  <inkml:trace contextRef="#ctx0" brushRef="#br0" timeOffset="1923.5018">26862 3109 824,'6'16'102,"2"10"6,2 12 0,1 12-10,0 0-70,17-1-281,-21 0 0,-2-6 0,-3-5 0</inkml:trace>
  <inkml:trace contextRef="#ctx0" brushRef="#br0" timeOffset="2533.9241">27986 3210 1856,'-1'14'64,"-1"11"10,-5 13 2,-7 16 0,-2 13-1,-7 4 4,2-2 1,3-5 1,3-14 24,6-12-3,7-14 21,-1-9-1,3-9 1,0-13 2,0-12-1,0-11-3,0-16-1,6-11-1,4-12-28,6-3-47,1 7-38,2 11-8,-4 12-6,0 21 0,-2 13 2,0 9 0,2 13 1,1 10-2,4 10 2,0 9 3,-1 11-1,-1 0-12,0 1-39,-7-9-73,-3-5-118,-4-27-413,-3 6 0,-4-11 0,-4-9 0</inkml:trace>
  <inkml:trace contextRef="#ctx0" brushRef="#br0" timeOffset="2695.924">27929 3459 1456,'0'0'84,"3"0"10,2 0 5,11 0 4,8 0 2,20 0-10,21 0-141,13-8-352,9-4 0,2-2 0</inkml:trace>
  <inkml:trace contextRef="#ctx0" brushRef="#br0" timeOffset="3307.009">28834 3200 1170,'0'-2'90,"0"-1"34,0 8 32,3 4 24,0 12 6,0 15 1,0 12 0,0 12 3,-3 8 2,-3-2-86,0-3-3,-3-9-34,1-9-33,0-16-42,4-10-47,-1-12-184,2-32-299,-4 14 0,-5-8 0,-8-10 1914,-2-12-1576,-7 24 38,-2-18 37,1 7 37,7 5 39,4 19 39,8 2 32,8 2 50,9-3 196,7 0 1,16 3-28,12 0-36,13-2-35,8 2-37,-3 2-36,-10 4-38,-17 1-1,-16 3-3,-13 4-9,-4 3-9,-2-2-5,-2-3-4,2 4 0,3-6 4,2-4-2,8-1 4,1-5-9,5-8-8,1-4 0,-2-5-1,-6-10-5,-5-7-4,-5 0-4,-9 0-9,-5 7-20,1 8-66,-2 9-79,3 8-147,4 7-220,3 2 0</inkml:trace>
  <inkml:trace contextRef="#ctx0" brushRef="#br0" timeOffset="3943.6738">29571 3321 1989,'2'2'95,"-1"8"18,2 7 12,3 10 3,0 9-2,0 13 0,0-3 3,0 3 0,0-2 1,-3-8-39,0-11-49,-1-7-7,-2-10-5,0-10-2,0-6 2,0-14 2,0-13-1,3-13 0,4-15 1,7-6 0,1 2-6,7 6-14,-2 13-4,-2 13-3,-3 14-1,-3 8 0,6 8-1,0 9-1,5 7-2,-2 2-2,-9 9-2,-6 3 0,-3-3 2,-3 2 4,-9-4-2,-7-5 0,-1-1 1,-6-2 1,1-4 0,5-2 7,11-1 15,3-8 18,3 2 3,6-2 0,6 0 1,15-2-2,8-6 2,11 4-3,0 1-3,-6 4-5,-12 7-13,-8 7-20,-6 7-6,-10 4 1,-5 1 1,-12 3 0,-6 3-1,-11-4-27,-10 3-59,-4-6-178,-10-2-454,-5-10 0,-6-6 0,-13-8 0</inkml:trace>
  <inkml:trace contextRef="#ctx0" brushRef="#br0" timeOffset="4612.9612">26683 4754 1206,'-3'0'58,"-3"0"28,3 0 54,-1 3 44,4-6 39,0 3 36,0 0 10,0 0 2,7 0 0,2-5-42,11-4-15,10-2-28,9 2-53,9 1-46,-3 8-39,-2 13-36,-12 8-11,-10 11-1,-12 7 1,-12 8-1,-12 2 3,-18 8 2,-14-5-1,-7 3 3,-3-8 1,9-7 5,13-13 22,16-8 9,13-11 0,9-5 0,9-4-3,12-3-5,6-2-14,15-1-29,12 0-60,6-3-148,8-4-564,0 8 0,-4-5 0</inkml:trace>
  <inkml:trace contextRef="#ctx0" brushRef="#br0" timeOffset="5437.2729">27228 4884 1181,'0'0'55,"-2"0"38,1 0 24,-1 5 30,-4 0 38,2 5 21,1 10 17,0 6 11,0 5 7,3 5-51,0-2 1,6 2-36,4-6-20,1-4-26,5-5-32,3-8-16,0-6-13,2-7-9,-3-5-8,0-8 0,-4-8-4,-1-7-5,-8-12-10,-4-8-5,-8-7-5,-5-3-3,-5 6-2,-1 7 3,0 6 2,6 13-1,3 11 0,6 3 0,0 7 6,3 0 2,0 5-5,3-2 3,0 1 0,8 1-3,7 0-1,7 0 4,10 1 9,3 4 6,-2 7 6,-3 5 4,-11 6 10,-6 8-8,-6 2 0,-6 2-3,1 1 1,0-5 1,6-2 4,0-8 8,8-4 7,4-6 3,9-10-2,8-4 6,9-9 3,6-11 3,-4-3-1,-8-9-1,-15 1-8,-13 0-11,-18 5-6,-16 4-8,-11 7-5,-17 8-3,-7 8-6,-17 2-27,-1 9-59,2 6-64,9 4-96,17-3-240,3 6-338,7 1 0,2-3 0,2-3 0</inkml:trace>
  <inkml:trace contextRef="#ctx0" brushRef="#br0" timeOffset="5843.1856">26257 5673 1866,'-12'2'110,"2"1"34,-1-1 38,2 2 26,9-4 7,6 0 7,8 0 7,18-3 12,23-3 14,29-2-56,23-4-40,29-6-33,17-2-36,8 6-24,0-3-10,-15 2-4,-17 1-8,-25 6-12,-24 1-43,-20 0-51,-21 1-44,-15 2-60,-13 2-124,-3-8-482,-8 6 0,-6 3 0,-7 2 0</inkml:trace>
  <inkml:trace contextRef="#ctx0" brushRef="#br0" timeOffset="6517.4657">26919 6015 2360,'0'-3'120,"0"0"31,0 1 15,0-1 4,-4 0 0,-9 3 4,-6 0 3,-15 0 2,-13 2 3,-7 2-85,-2 0-27,5 3-30,6-1-16,15 2-3,12-4-2,10 3 0,5-4 0,3 1-1,0 6 1,3 0-5,-3 2-1,0 2 5,0 6 6,0 0 6,0 3 8,-6 2 3,3 1 0,-4-2 0,1-5-1,-2 1 3,5-5 2,3-3-5,3-1-5,9-1-7,6-5-4,11 3-6,11-4-2,4-1 1,3 2-5,-8 4-5,-4 3-4,-8 3-4,-8 2-1,-14 4 5,-5 2 0,-9 3 1,-13 1-2,-6-1-2,-12 2 4,-6-4 1,-6-6 4,3-6-3,4-9-13,12-3-74,14-7-55,13-3-85,22-9-216,7-5-349,19-2 0,6-5 0,21-5 0</inkml:trace>
  <inkml:trace contextRef="#ctx0" brushRef="#br0" timeOffset="6818.467">26963 6349 2851,'-7'18'75,"-4"6"15,-1 1 15,6 9 16,6-13 14,9-2 15,15-9 21,9-4 6,5-6 3,12-10-55,-1-10-6,-7-2-13,-7-11-10,-12-4-13,-13-4-11,-11 2-12,-15 1-23,-11 6-7,-4 6-5,1 6-11,1 10-66,11 2-65,11 5-141,7-3-143,4 1-397,11-1 0,9-9 0,15-10 0</inkml:trace>
  <inkml:trace contextRef="#ctx0" brushRef="#br0" timeOffset="7165.2701">28471 5195 2686,'-8'0'114,"-2"0"17,2 0 6,-1 1 3,5 1 8,1-2 20,3 1 18,0-1 20,4 0 10,8 0-82,9 0-25,9-1-20,13-1-3,9-3-4,4-2-10,-6 0-24,-4-3-61,-8 1-92,-8 4-123,3-7-238,-16 6-322,-5 0 0,-3 2 0</inkml:trace>
  <inkml:trace contextRef="#ctx0" brushRef="#br0" timeOffset="8585.6128">28522 5337 1880,'0'8'164,"-4"0"21,4 2 25,0 0 30,0-4 33,4-3 12,5 0 3,6 0 7,14-1 13,11-2-122,10-5-36,6-2-21,4-4-24,0-2-27,-6-2-34,-8 1-10,-11 4-4,-12 3-10,-11 3-12,-6 2-4,-4 2-5,-2 0 2,1 0-4,-1 0-2,0 0-1,0 0 0,0 0 2,0 0 4,0 0 0,0 0 0,0 0 6,0 0-6,0 0 3,0 0 2,0 0-2,0 0 3,0 0-2,0 0-1,0 0-1,0 0 1,0 0-3,0 0 3,0 0 0,0 0-3,0 0 3,0 0-3,0 0 0,0 0 0,0 0 0,0 0 0,0 0 0,0 0 0,0 0 0,0 0-3,0 0 0,0 0-4,0 0-3,0 0-3,0 0-2,0 0-4,0 0-5,0 0-11,0 0-14,0 0-5,0 0 0,0 0 2,0 0 4,0 0 2,0 1 3,0 0 4,0 0 4,0-1 14,0 2 15,0-2 7,0 0 4,0 0 3,0 0-1,0 0-4,0 0-1,0 0 1,0 0-3,0 0-3,0 0 1,0 0-1,0 1-6,0-1-3,0 2-12,0-2-13,0 2-9,0-2-5,0 0 5,2 0 1,-2 1 2,0-1 1,0 0 3,0 0 2,0 0 14,0 0 17,0 0 9,0 0 3,0 0-3,0 0-3,0 0 0,1 0 0,-1 0-2,0 0 0,0 0-2,0 0 1,0 0-1,0 0 2,0 0 2,2 0-1,-2 0-4,0 0-5,0 0 1,0 0-1,0 0 0,0 0 0,0 0 0,0 0-4,0 0-1,0 0 1,0 0 0,0 0 2,0 0-2,0 0-3,0 0-10,0 0-11,0 0-12,1 0-8,-1 0-4,0 0-2,0 2 0,0-2 0,0 0 2,0 0 6,0 0 9,0 0 10,0 0 11,0 0 12,0 0 5,0 0 4,2 0-2,-2 0-2,1 0-3,1 0-5,-2 0-4,2 0-10,-2 0-9,0 0-5,0 0 0,0 0 0,0 0-15,1 0-37,-1 0-69,3-5-84,1-1-194,-2 5 0,-1-2 0,2 1 0</inkml:trace>
  <inkml:trace contextRef="#ctx0" brushRef="#br0" timeOffset="9539.7286">30641 4975 570,'2'-4'49,"3"0"30,0-1 33,1-1 31,-3 4 10,0 2 14,-3 0 26,3 0 15,-6 0 14,3 0-6,0 2-1,3 4-15,-3 6-23,0 7-14,-3 8 3,-3 10-9,0 6-24,-4-2-13,2 2-6,2-4-15,3-10-11,3-7 1,0-8 3,6-7-14,9-4-11,6-3-4,15-3-2,12-1-3,5-3-19,2-4-31,0-1-49,-2-2-91,-7 2-115,13-7-528,-35 11 0,-6-4 0,-12 2 0</inkml:trace>
  <inkml:trace contextRef="#ctx0" brushRef="#br0" timeOffset="9769.1151">30966 5042 2082,'0'-1'44,"2"-3"36,-4 8 38,1 0 14,-4 7 11,2 10 6,-2 8-1,-2 10 3,3 2 0,2 5-46,-1-4-27,1-3-103,6-10-225,-1-4-371,1-9 0,9-9 0,16-7 0</inkml:trace>
  <inkml:trace contextRef="#ctx0" brushRef="#br0" timeOffset="10019.8047">31363 5085 1848,'-18'0'98,"-9"0"22,-10 6 20,-7 5 12,9 3 7,4 6 5,11 10 2,13-2 1,5 1 2,10-2-86,8 1-52,5-4-76,10-8-81,12-9-137,-1-15-309,3 6 0,-4-10 0,-3-5 0</inkml:trace>
  <inkml:trace contextRef="#ctx0" brushRef="#br0" timeOffset="10770.9889">31488 5063 2122,'0'-4'62,"0"1"19,2 1 37,1 2 25,3 7 5,0 12 3,0 7 2,3 6-1,-2 2 2,-4 2-60,-1-4 0,-1-6-20,-1-4-32,0-6-17,0-7 5,0-5 1,0-6 5,0-6 14,0-10-2,2-10 2,4-6-2,3-9 2,7 0-2,5 4-5,2 5-9,-2 15-5,0 7-4,-1 9-12,-2 10 5,-3 3-2,3 7 2,-2 6-2,-8 2 1,0-3-1,-2 2-1,-3-7 7,-2-5 32,3-4 50,-4-6-5,7-3 4,5-8 1,10-5-1,8-13 1,8-7-3,5-8-1,0 4-4,-10 4-35,-5 7-52,-5 14-3,-11 7 0,-4 6-2,-3 8 3,0 3-4,-2 5 3,3 3 6,-3 5 2,5 3 4,-1 4 7,-4 5 1,0 2-1,-1-3-2,-4 2 0,1-8 1,1-3-2,-2-4-5,1-10-1,-1-3 0,0-4-4,2-4 3,0-1-1,0 0 3,0 0-3,0 0-1,0 0-7,0 0-20,0 0-47,0 0-70,0 0-71,-4 2-78,4-2-227,-6 0-395,0 0 0,-3 0 0,-6-2 0</inkml:trace>
  <inkml:trace contextRef="#ctx0" brushRef="#br0" timeOffset="14227.7647">28013 7874 2577,'-1'-6'127,"-1"1"23,2-2 7,10-6 4,14 1 2,16 0 2,16-3 6,18 4-3,2 2 0,-11 4-100,-8 5-31,-19 5-23,-19 4-3,-9-2 2,-7 6 9,-6 2 5,-5 2 0,3-2 5,-1 3 4,2 3 10,4-1 11,10-4 8,16-2 8,10-3-2,13-7-10,12-2-7,1-6-4,-3-5-3,-10-6-5,-13-2-4,-12-7-18,-13-3-35,-4-4-69,-14-1-65,-1-2-55,1-3-113,2-4-512,1 11 0,4 5 0,15 5 0</inkml:trace>
  <inkml:trace contextRef="#ctx0" brushRef="#br0" timeOffset="14695.4883">29956 7478 2818,'-9'-5'154,"-4"0"28,-10 2 15,-13 3 14,-5 10 11,-8 12 17,0 8 8,6 8 3,13 4 1,15 5-124,8 1-25,15-1-28,9-1-10,16-8-10,10-3-8,19-12-14,8-8-7,-1-7-5,3-5 3,-15-6-1,-13-4-4,-14-1 1,-11-2 0,-9 3 1,-7-1-9,0 2 2,-3 3-5,0 3-5,0-2-12,0 2-1,0 0-11,0 0-16,0 0-36,0 2-38,-2 3-49,1-1-59,1 0-100,10-4-221,-10 4-254,0-7 0,0 3 0,-6-1 0</inkml:trace>
  <inkml:trace contextRef="#ctx0" brushRef="#br0" timeOffset="15529.6215">26969 9146 1818,'3'-8'139,"0"-2"28,-1 1-3,-1 1 13,1 6 10,-4 13 3,-4 7 0,0 13 0,-3 6-1,-3 8-83,-3-1-55,6-3-26,3-7 3,0-5-6,13-6-11,10-12-1,13-5 2,17-5-1,16-1 1,9-7-21,6-3-56,-8-2-111,6-9-513,-32 3 0,-15 4 0,-17 0 0</inkml:trace>
  <inkml:trace contextRef="#ctx0" brushRef="#br0" timeOffset="15752.1945">27285 9266 2034,'-3'3'63,"0"6"19,-3 1 21,0 12 9,0 9 4,3 5 0,2 6 2,1 4 0,0-1-16,7-1-57,8-6-112,15-13-203,-1-10-264,7-7 0,5-8 0,5-9 0</inkml:trace>
  <inkml:trace contextRef="#ctx0" brushRef="#br0" timeOffset="16361.7396">27682 9244 2220,'-3'-4'86,"-3"1"12,-1 1 15,-1 7 12,2 9 4,0 10 8,6 8 5,0 2 2,2 4 2,7-2-71,7-6 2,4-6 1,7-7-8,6-5-10,4-10-4,3-6-6,-5-6-6,-7-8-1,-10-8-5,-9-5 0,-19-10-14,-10 0-10,-7 2-9,-3 4-1,-3 7-1,10 11-2,5 7-2,12 4-2,3 3 4,9 1-2,11 2 3,11 0-1,13 0 4,16 2-1,6-1 3,2 3 0,-9 3 3,-11 7 3,-15 6 5,-12 4 4,-8-1 3,-5 0 4,-2-3 20,-1-6 53,1-5 50,0-4 18,1-5 2,5-2 2,3-10-6,2-8-5,-4-3-3,-5-10-6,-4-6-21,-7-4-55,-7 2-54,-7 5-16,-1 9-16,-6 8-31,2 12-67,2 10-89,3 9-108,14 6-227,-3 7-407,6 6 0,15-2 0</inkml:trace>
  <inkml:trace contextRef="#ctx0" brushRef="#br0" timeOffset="16693.1568">28756 9651 2957,'-22'5'37,"-17"3"8,-14 3 19,-19 4 19,-10 5 17,-15-4 20,-7 6 35,-21 2 32,-13 2 28,-11 1-20,-7 4 2,-4-4-4,3 2-17,15-2-22,18-3-15,32-7-23,31-3-40,29-5-64,20-1-75,23-5-81,8-3-123,19 1-682,6-1 0,11 2 0,5-8 0</inkml:trace>
  <inkml:trace contextRef="#ctx0" brushRef="#br0" timeOffset="17361.2026">27825 10236 2584,'-3'0'59,"-7"0"15,-7-1 17,-7 1 15,-9 0 21,-9 1 19,-2 2 9,2 0 8,0 4 4,6 1-44,4 3-9,8-1-14,9-1-18,6-2-10,6 0-15,3-3-16,2-1-2,5-1-8,2 2-2,2 2-2,5 2 0,-2 4 1,-5 1 0,-5 6-5,-1 3-4,-6-1-2,-5 4-8,-2-4-1,1 1-2,1-5 1,3-3-4,3-4 2,9-1 1,7-6 1,6 0-1,3-3-4,8 0 3,-1 0 0,2 0-1,-3 0-1,-2 4-1,-5 1-1,2 2 1,-6 6-2,-6 1-1,-6 6 2,-6 4-2,-12 3 0,-9 1 2,-9 1 3,-8-4 0,-13 1 2,-3-6-1,-1-4 1,0-8-1,7-3 0,10-11-55,19-9-90,14-10-142,21-16-552,22 0 0,12-4 0,12 1 0</inkml:trace>
  <inkml:trace contextRef="#ctx0" brushRef="#br0" timeOffset="18000.2605">28020 10415 2399,'-14'9'121,"-4"5"15,-1 6 8,3 5 9,7-1 5,9 2 1,9 0 5,8 0 0,7-3 3,5-5-98,5-7-15,1-6-13,5-10-7,-5-4-10,-3-8-3,-5-3-1,-12-6-2,-6-3 0,-9-5 0,-15 2-4,-8 2-6,-7 3-2,-1 3 0,-1 7 1,9 5 1,10 5-6,7 3 3,7 0 1,10 2 0,11-3 0,10-3 6,13 1 2,11-2 2,4 0 2,-6 5 0,-7 2 7,-13 2-6,-13 7 5,-12 7 13,-6 4 8,-3 9 5,0 3 6,5 4-6,4-2 3,5 0 8,4-7 14,6-7 16,1-10 3,2-4-8,-3-4-8,0-9-8,-2-8-8,-3-7 4,-7-6-7,-7-12-10,-5-1-18,-8 0-18,-9 2-16,-3 7-32,-3 5-39,-2 9-60,0 11-58,1 2-115,33 6-629,-24 2 0,6 2 0,5-6 0</inkml:trace>
  <inkml:trace contextRef="#ctx0" brushRef="#br0" timeOffset="18468.007">29556 9485 901,'-2'-2'10,"1"2"57,1 0 39,-3 0 24,6 0 21,-3 0 47,0 2 25,0-1 15,3 6 12,3-3 6,5 0-6,11-2-55,14 1-37,8-3-25,6 0-23,5-5-94,-7 1-122,5-7-551,-24 5 0,-14 0 0,-8 1 0</inkml:trace>
  <inkml:trace contextRef="#ctx0" brushRef="#br0" timeOffset="18702.3784">29610 9724 2012,'0'4'37,"6"-1"3,3-1 4,5 0 1,10-1 2,15-2-2,11-3-39,11-4-144,1 0-289,0-1 0,-8-5 0,-3-1 0</inkml:trace>
  <inkml:trace contextRef="#ctx0" brushRef="#br0" timeOffset="19279.0576">30799 9203 2023,'-21'-2'97,"-6"2"16,-9 5 14,-8 2 8,10 12 0,2 7 3,8 3 4,9 2 4,10-1 1,2-2-73,9 0-22,2-1-14,8-3-14,3 0-5,11-2-1,7-5-1,11 0-4,0-3-5,-1 1-1,-5-3-8,-13 5-3,-16 0 1,-8 2 1,-11-1 1,-11 3 7,-10 0 9,-6 0 7,-12-5 19,0-3 18,3-7 21,7-3 11,9-7-1,14-11 0,7-7-4,10-7-9,11-13-10,12-2-10,8-1-19,9 1-21,1 12-32,0 1-33,-7 10-33,-1 3-57,-9 6-92,20-4-527,-30 11 0,-5 1 0,-6 2 0</inkml:trace>
  <inkml:trace contextRef="#ctx0" brushRef="#br0" timeOffset="19561.7812">31308 9319 1840,'-5'0'102,"-4"3"43,-7 2 14,-1 4 7,-6 6 5,3 7 4,1 6 1,4 2 2,9-1 2,3 0-70,6-3-28,6-2-42,6-2-16,6-5-5,9-5-19,6-4-61,7-4-120,-4-14-484,11-1 0,1-6 0</inkml:trace>
  <inkml:trace contextRef="#ctx0" brushRef="#br0" timeOffset="20341.6234">31580 9382 2154,'-1'-3'77,"-1"3"20,1-2 14,-1 5 10,2 2 5,2 11 4,2 2 0,5 6 0,2 4-2,1 0-60,1-1-16,-4-2-22,-1-4-14,-3-5-10,-1-4-2,-3-5 2,-1-4 0,0-3 2,0 0 3,0-10-1,0-9-1,0-5 0,3-11-2,3-2 6,2 0-5,4 8-7,0 9-1,4 6 2,1 11 0,-1 1 2,3 7 0,0 6 0,2 4 4,-4 5-4,-1 2 1,-4-1 1,-1 2 2,-4-8-5,-4-2 17,-1-6 43,-2 0 38,0-6 11,0-2 1,3-6 4,3-7-1,7-7 7,10-9 0,7-11 5,15 2-20,-1 8-41,-1 4-39,-6 11-11,-10 13-3,-12 8-2,-9 9 1,1 5-6,-7 6 6,2 7-5,-4 2 4,2 1-1,0-1 3,2-3-4,-2-2 1,0-7-2,0-2-1,0-4-1,0-6-5,0-2-2,0-2-12,0 0-11,0-4-8,0 1 3,0 0-9,0 1-10,0-2-15,0 3-21,0-1-10,0-2-10,0-1-1,0 0-2,0-1-19,0 0-68,3 0-147,-3-22-363,1 17 0,-1 0 0,0 0 0</inkml:trace>
  <inkml:trace contextRef="#ctx0" brushRef="#br0" timeOffset="23914.9567">27506 11935 2374,'-16'0'19,"-16"3"4,-10 2 10,-10 3 14,6 2 9,4 5 8,9 5 4,10 2 9,13 0 17,7 2-1,13-1 8,9 0 7,8-7 0,7-1-9,11-1-3,2-4-6,4 1-2,0 0-8,-5 3-14,-6 1-14,-13 2-8,-7-2-6,-13 6-7,-10 1-5,-12-2-5,-10 0-1,-12-4-3,-11 1-6,-10-5-20,-1-3-33,7-8-47,6-4-81,15-9-134,17-15-54,18-5-33,15-13-145,15 3 0,10-3 0,4 4 0</inkml:trace>
  <inkml:trace contextRef="#ctx0" brushRef="#br0" timeOffset="24119.4096">27553 11952 796,'0'-9'148,"0"1"38,0-2 24,-7 4 35,-4 8 16,-11 15 11,-15 13 1,-10 19-1,-5 10 3,1 12-82,7 5-76,12-3-45,12-8-61,10-8-89,7-14-114,11-15-420,7-7 0,12-13 0,14-12 0</inkml:trace>
  <inkml:trace contextRef="#ctx0" brushRef="#br0" timeOffset="24763.7199">28486 11893 2390,'0'0'80,"-1"4"11,-1 12 4,-2 11-1,1 9 1,-2 14 0,3 2 1,1-4 0,1-4 0,1-10-52,-1-12-13,0-3 1,0-13-3,0-2 1,0-11-2,0-15 3,0-15 0,0-14 0,0-21 2,2-10-1,4-1-6,2 7 14,0 10 7,3 17 2,3 19 2,2 17 4,1 7 1,7 9 14,12 8 11,5 7 28,11 10-3,3 10-22,3 4-7,-2 5 0,-4 2-1,-9-2-7,-9-3 5,-11-3 5,-15-6 3,-13-1-15,-10-4 5,-14 0 3,-9-6 3,-10-2-3,-3-1 3,1-3 2,2-6-7,9-3-19,3-4-15,7-2-20,4-2-29,1-2-45,6-3-44,4-2-53,5-1-87,0 3-95,6-2-216,-3 6-281,-9 6 0,-9 3 0,-8 0 0</inkml:trace>
  <inkml:trace contextRef="#ctx0" brushRef="#br0" timeOffset="25902.3592">26796 13472 1894,'-9'2'58,"-1"0"31,-1-2 32,-1 3 17,6-3 10,3-3 12,3-4 5,6 0 5,9-4 4,10-4-29,7-2-19,10-1-28,11 1-30,1 3-15,-1 2-10,-2 7-13,-9 3-3,-10 9-6,-13 7-2,-11 7-6,-8 7-3,-8 4 8,-11 6 8,-13-3 3,-12 2-2,-8 0 4,-7-2-1,5-9 3,16-3 22,16-9 11,13-8 0,10-6-14,14 0-7,8-3-3,10-3 1,11-2-2,10 2 1,4 0-4,1 3-20,-4 1-14,-6 7-1,-11 7 3,-10 5-3,-13 3 2,-9 6 2,-12 3 1,-15 2-2,-12-4 0,-8 4 1,-14-7-1,-7-4 3,6-3-3,7-12-25,11-6-52,17-9-61,15-13-80,12-9-64,31-14-168,6 0-234,12-2 0,19-3 0,7 3 0</inkml:trace>
  <inkml:trace contextRef="#ctx0" brushRef="#br0" timeOffset="26523.6995">27571 13468 1848,'-3'11'149,"-6"6"18,1 7 9,-5 7 7,10 3 2,-2-2 6,7-1 3,7-7 7,12-5 7,3-6-116,8-7-23,7-4-17,2-8-9,2-8-10,-1-6-14,-7-9-11,-6-12-9,-18-7-7,-11 2-7,-11-3-5,-11 8-4,0 7-2,2 12 0,5 6 4,9 3 11,2 6 10,13-3 16,6 1 9,10 2 6,9 0 5,9 2 6,5 3 0,2 2 2,-5 4-1,-6 8 4,-9 7 3,-15 6-4,-8 7-1,-9 8-2,-3-1-5,-4 0 3,6-4 13,0-3 15,-1-9 21,8-7 17,5-9 5,2-4-6,7-9-6,6-7-1,4-9-3,1-9-4,0-6-13,-3-7-15,-12 3-24,-11 1-16,-12 3-13,-13 5-9,-8 7-15,-8 9-43,-9 9-58,5 7-54,5 8-90,12 6-153,6-14-456,13 18 0,12 3 0,15 1 0</inkml:trace>
  <inkml:trace contextRef="#ctx0" brushRef="#br0" timeOffset="26857.3808">28626 13830 2412,'-30'7'104,"-11"5"18,-19 2 12,-18 3 11,-3 3 8,-14 2 7,-12 2 9,-14 2 8,-8 6 9,-8 1-68,-3 1-26,6-1-16,9-1-12,10-6-7,12-5-10,14-4-9,17-8-18,19-6-15,19-3-36,17 2-41,11-7-27,23 5-63,16-2-74,33-7-193,-3 6-221,13 0 0,8-1 0</inkml:trace>
  <inkml:trace contextRef="#ctx0" brushRef="#br0" timeOffset="27495.6382">27670 14276 2467,'-2'-1'102,"-1"1"26,-5 0 20,-3-2 11,-7 4 2,-7-2 2,-4 4 4,1 1 3,2 1 3,0 5-74,4 1-23,4 0-25,4 0-19,5 2-7,3-1 0,3-2 4,2-2 0,1 4 8,0 1 0,0 2-1,-2 7-2,1 0 0,1 5 1,-2 0-2,2-3-3,0-1-2,2-9-3,2-3-8,5-6-3,5-3 0,8-6-2,5-4 1,8-4-3,1-2 1,3 0-3,0 1-2,-9 5-2,-7 5 1,-5 7-3,-9 5 0,-3 2 0,-3 4-1,-2 6 2,-2 3-1,-6-2 3,-4 1 8,-8 4 5,-8-5 11,-10 3 7,-3-3 8,-7-2 10,-3-1 5,-4-6 0,3-6 2,-2-5-2,8-4-11,6-9-9,15-5-30,13-4-38,11 1-72,16-4-80,12 0-175,13-29-549,10 24 0,15-4 0</inkml:trace>
  <inkml:trace contextRef="#ctx0" brushRef="#br0" timeOffset="27832.2793">27977 14490 2369,'-7'11'133,"-2"4"21,3 3 11,1 6 8,4-2 4,10-1 3,9-3 2,12-1 6,12-11 18,15-5-91,5-11-17,3-7-19,-4-10-8,-8-1-11,-14-8-3,-15 1-1,-16-1-3,-19 0-4,-17 0-22,-10 5-20,-5 2-12,2 8-7,9 6-30,13 4-56,11 4-95,11-2-187,6-10-393,11 12 0,7-12 0,12-11 0</inkml:trace>
  <inkml:trace contextRef="#ctx0" brushRef="#br0" timeOffset="28293.9349">29496 13469 1168,'-12'0'93,"0"0"35,-5 0 41,2 0 43,9 0 37,0 0 22,6 0 11,0 0 5,3 0 4,-3 0-63,-3 0-27,3 0-36,0 0-37,0 0-43,0 0-34,0 0-19,0 0-8,0 0-3,3 0-2,3 0 0,0 0 0,2 0 1,-2 0-3,-2 0-1,-3 0-3,-1 0-7,2 0-30,-2 0-34,2 0-58,-1 2-79,2-2-127,-3-20-377,2 20 0,-1-1 0,4 1 0</inkml:trace>
  <inkml:trace contextRef="#ctx0" brushRef="#br0" timeOffset="28637.5265">29562 13451 1944,'0'-1'112,"0"-6"20,0 3 15,0-2 7,0 3-2,0 1 0,0 0 3,0 1 2,0 1 3,1 0-75,3 0-22,-1 0-13,0 1-8,1 1 9,2 0 14,0 1 9,6-3 3,9 0 7,11-3 4,7-2 5,9-2-4,-3-3-6,0 3-8,-7-3-15,-9 6-19,-7-3-40,-2 5-43,-4 0-56,-4-1-74,0 2-122,-3-7-462,-9 5 0,-4 0 0</inkml:trace>
  <inkml:trace contextRef="#ctx0" brushRef="#br0" timeOffset="28848.6384">29678 13603 2179,'0'6'95,"4"-6"22,5 3 14,6-3 7,7 0 2,9-3 1,8-9-4,5 0-21,2-5-45,1-2-161,9-4-545,-26 7 0,-9 2 0</inkml:trace>
  <inkml:trace contextRef="#ctx0" brushRef="#br0" timeOffset="29723.8996">28628 10401 1582,'-2'-3'32,"2"0"1,-2 0 0,2 0 0,0 0 0,-1 3-1,-4-1-3,-2 1-27,1-1-96,-3-4-249,3 3 0,1 1 0</inkml:trace>
  <inkml:trace contextRef="#ctx0" brushRef="#br0" timeOffset="30883.5165">28724 10260 2116,'-2'2'23,"2"4"1,-3 4 2,-3 6 2,0 6 0,-4 5 2,1-3 11,4 1 13,2-2 12,9-3 6,5-8 13,5-3 6,-2-4 4,5-5 0,-2-3 2,-5-4 0,5-4-13,-4-5-10,-1-2-13,-2-2-13,-3 6-8,-6 2-4,1 5-4,-2 5 6,0 2 16,0 4 17,-2 7 24,-2 6 12,-7 5 7,-4 5-6,-1 2-9,2 0-2,3-4 5,4-7 30,6-7 10,1-7-15,3-4-25,10-9-11,1-8-9,5-7-1,-2-8-3,-2-8-1,-9-5-4,-9 7-40,-11 3-24,-8 12-6,-10 12 1,-6 11-1,-10 11 2,4 7-1,7 5-1,7 0 0,13 2-1,7-4 1,8-7-4,1-3 4,2-4 5,7-4 1,2-4-1,11-8 0,9-6 2,8-9 0,3-8-2,-6-7-2,-8 0 6,-11 4-6,-7 9-3,-12 12-2,-9 13 2,-14 11 3,-10 13-1,-9 12 1,-3 7-1,6 4 1,13 0-1,14-8 2,8-7 1,7-10 3,0-7 19,0-5 2,7-7-2,7-7 2,11-7 2,7-10-1,4-4 2,0-13-1,-7-7 0,-8 1-5,-9 6-24,-5 7-5,-5 14 4,-7 12-3,-8 14 2,-8 13-3,-5 9 0,-10 12-1,3 4-4,5 0 1,8-3 6,6-8 0,10-6-31,2-7-90,4-2-153,-2-14-817,6 2 0,7-7 0,6-10 0</inkml:trace>
  <inkml:trace contextRef="#ctx0" brushRef="#br0" timeOffset="32890.832">31174 12754 2156,'-5'-2'70,"-1"2"30,-7 2 19,-6 2 23,-3 4 17,-2 12 12,-8 7 27,-4 10 15,-2 11 13,-3 5-44,3 8-16,8 0-28,7-1-16,14-4-17,9-4-8,15-9-1,17-11-18,16-7-15,9-8-11,11-11-7,5-5-1,-5-8-3,-9-3-5,-14-4-6,-15 6-17,-16-9-25,-13 6-9,-17 0-10,-16-1-9,-10 1-6,-11 0 0,-10 4-4,0 4-30,4 1-28,10 2-33,14 2-78,18 1-106,7-10-423,16 11 0,7-4 0,14 0 0</inkml:trace>
  <inkml:trace contextRef="#ctx0" brushRef="#br0" timeOffset="33177.5839">31696 13040 1953,'-14'0'95,"-7"6"20,-7 3 16,-7 8 16,6 5 5,4 5 3,14 6 5,5-1 2,14 2 2,7-3-68,9-2-28,5-4-24,10-4-36,0-6-65,0-9-92,6-6-175,-6-8-260,-1-5 0,-2-11 0</inkml:trace>
  <inkml:trace contextRef="#ctx0" brushRef="#br0" timeOffset="33995.9787">31934 13097 1430,'0'-3'91,"0"0"9,0 1 58,0 2 21,0 0 11,3 11 3,1 5 4,1 6-1,4 7 1,0 2-87,-3 0-4,0-6-8,-6-3-59,3-5-21,-3-5 0,0-5 1,0-5-2,0-2 2,0-7-2,4-7 2,4-11-1,1-6 1,4-6 19,-4 2 26,1 5 1,-6 11-7,-2 7-2,2 5-1,-1 7 2,0 0 0,5 8-3,1 6 2,2 5-18,-3 4-27,3-1-10,-3 0 0,-1-5 3,-3-7 3,-1-1 10,-1-7 2,-1 1 1,1-6 2,4-8-5,7-4 2,4-9 0,5-8 0,6-4-2,-1 3-2,-5 6-17,-7 8-2,-1 13 2,-8 5-2,-3 6 4,0 9 1,3 5-2,0 4 1,4 0 2,-2 5-2,4-3 5,-2 0-2,-4-1 0,-2-2-2,-3 0-1,-1-3-1,-1-2 0,-1-1 1,0-5 1,1-2-4,-2-4 4,3 0-2,0-1-1,0-4-2,0 3-1,0-3-2,0 0-15,-2 0-8,2 0-5,0 0-1,-1 0-9,-1 0-5,2 1-10,0 1-3,0-1 0,0 1-1,-1-2 2,1 1-14,0 1-25,-3-2-27,3 0-55,0 0-123,0-12-276,0 8 0,0 0 0</inkml:trace>
  <inkml:trace contextRef="#ctx0" brushRef="#br0" timeOffset="59516.4482">7519 2967 569,'0'0'49,"0"-4"7,0 1 14,0 2 16,0-2 6,0 2-2,0 2-1,0-1 0,0 0 1,0-1-40,0 2-5,0 2-5,0 1-9,0 0-8,0 3 4,0-1 11,0 3 8,0-2 2,0 4 1,0 2 5,0 2 10,0 0 6,0 4 4,0 1-5,0 1-6,0 0-6,0 3-3,0 1 3,0 1 10,0 2 7,0 4-4,0 1-7,0 6-7,0-3 4,0 6 2,0-3 2,0 3 0,0 1-1,0 0-9,0-1-12,0 0-6,0-2 0,0-2 0,0-1-5,0-2-4,0-1-4,0 1-1,2-1-5,-2-5-2,1-1-3,1-2 1,-1-2-4,1-4 0,-1-1-1,1-2-2,-2 0 0,0 0-2,1 1 0,1 0 0,-1 2-1,1-1 2,-2 0-1,3 3 1,-2-2 2,1 1 1,-2-2 2,3 1 3,-3-2 3,0-3 7,0-1 5,0 1 3,0 1 1,0-1 0,0 8-1,0 3 0,-3 3-2,0 4-1,0 3-1,-2-2-4,1-2 2,-1 1 5,2-2 5,0 0 5,-1 4 2,1 1 2,3 4-1,-3 5 0,3 1-1,0 2 2,0-1-8,0 1-6,-3-1-6,3-3-1,-2 0-4,-1-1 0,2-4 4,-2 2 3,1-5 0,-1 3-2,1-3 6,-1 1-2,3 0-3,-2-1 0,2-3-2,0 2-2,0-2-3,0 1 0,0 0 0,0 0 1,0-2-5,0-1-1,0-5 3,0-2-2,0 1 1,0-4 1,0 1 1,0 0-5,0 0-4,0-1 1,0-1-1,0 2 2,0 2-1,0 4-1,0-2 0,0 3-3,0 5-1,0-4 4,0 4-1,0 0-1,0 4 1,0-3-1,0 8 9,0 0 8,0 1 2,-2 3 8,1 3-1,-5-2-2,3 1 2,-1-8 0,1-2-1,2-6-2,-1-2-9,1-6-6,1-4-4,0-3-5,0-4-1,0-3 0,0-5-8,0 1-22,0-6-54,0 0-68,0-5-120,1-7-164,-1-6-397,0-3 0,0-9 0,2 0 0</inkml:trace>
  <inkml:trace contextRef="#ctx0" brushRef="#br0" timeOffset="61321.5282">8233 6950 870,'-5'0'52,"-4"0"23,-3 0 18,0 0 17,3 0 15,2 0 18,0-2-1,6 2-6,-1-1 0,2-2-29,0 3-20,2 0-21,-2 0-16,4 0-17,7 0-13,2 0-18,13 0 2,6 0 8,10 0 3,7 4 0,10-2 2,12 4-2,7-3 2,11 1 5,7-2 3,7 0 7,5-2 1,8 0 6,7-2 4,6 4 2,13-4 0,3 2 2,5 0-3,11 0-4,3 0-3,6 0-8,6 0 0,2 0-7,1 0 2,0-2 6,0 2 8,0 0 4,0 0 6,-3 0 6,-4 0 4,1 0 3,0 2 1,-3 0 3,3 1-7,0 2-8,-1-1-8,7-4-6,0 3-4,-3-1-2,-3-2-4,1 0 4,-1 3 0,-4 0 0,-2 0-1,4-1-2,-2-1-2,4 5-1,2-6-2,-1 0-3,-1 0-3,3 2-6,-1-4-5,-2 2-1,-1 0-1,2 0 5,2 0 4,3 0 6,3 0 2,5-3 2,2 0-1,11 2 2,-1-1 0,7-1 0,7 0 4,5 3-4,-1-1 1,3 1-2,3 0 10,-1 0 2,-2 0 5,-3 0 1,2 1 5,-10-1 4,0 0-1,-1 0 3,3 0-5,-5 0-1,-2 0-10,-1 0-7,-2 1 1,-9 1-6,-5-1-4,-7 1-2,-8 1-3,-8 3-2,-9-6-2,-11 3-6,-10 0 2,-9-3 0,-9 0 1,-9 0 8,-6 1 1,-11-1 1,-9 0 0,-6-1 2,-7 1-2,-9 0 5,-3 0-2,-5 0 3,-9 0-6,-9 0-4,-9 0-1,-9-1-1,-5-1 6,-6 2-3,-3-1 0,4 1-1,1 0-2,1 0 0,2 0-1,-1 0-1,-1 1 2,1 1-1,2-1-6,3 0 4,4-1-1,0 0 0,7 0 1,5 0-2,-2 0 2,1 0 0,2 0-3,1 0-4,-4 0 3,1-1-4,-1 1 0,-1-1-2,1-1 0,-3-1 4,-1 0-4,-1-2-2,-1-2-4,6-1-21,7 1-35,7 0-49,8 4-31,3 0-36,-2 2-46,-6 1-79,-5-2-74,-13-4-79,-15 4-202,-2-2 0,-9 1 0</inkml:trace>
  <inkml:trace contextRef="#ctx0" brushRef="#br0" timeOffset="61837.0777">24382 6699 2247,'0'0'26,"0"-4"-1,0 1 9,0 2 14,0-1 14,4 2 7,3 2 5,3 1 2,10-1 2,4 4-28,6 3 3,-1-2-1,-2 3-6,-6 0-14,-6 1-13,-5-3-6,-2 2-3,-2 0-4,-1-4 2,-1 0-2,0 0 0,-1-3 4,-3-1-5,2 1 1,0-1 2,-1-1 7,-1-1 1,0 3 4,0-2 1,0 2 3,0-1 10,0 3 12,0-2 8,-3 6 3,-7 1-1,-6 7-6,-3 2-4,-5 0-1,0 3-4,-2 2-13,-1-2-65,-3 1-131,1-7-515,-7 5 0,-2-1 0,-5-8 0</inkml:trace>
  <inkml:trace contextRef="#ctx0" brushRef="#br0" timeOffset="67097.6401">7259 4528 308,'0'-1'32,"0"-2"16,-3 3 15,0-3 13,-3-1 23,-5 3 19,1 1 10,-7-3 5,2 0 9,-6 2-9,-4 1-14,-4-4-14,-10 1-13,-11 3-13,-10 0-20,-9-1-15,-4 1-4,-5 0 8,1 0 17,-2 0 13,2 0 8,2 0 2,4 0 0,5 0 0,7-2-2,5 2-3,10 0-4,2-3-16,8 2-23,8-5-18,4 2-10,8-1-4,8 3-10,3-3-11,3 2-2,0 2-8,0 1-10,0 0-16,0-3-16,0 3-22,0 0-32,1 0-72,1-3-240,-1 1 0,-1 0 0</inkml:trace>
  <inkml:trace contextRef="#ctx0" brushRef="#br0" timeOffset="67465.0997">6178 4260 420,'-13'3'26,"-10"5"13,-7 10 13,-9 7 13,-5 6 5,-2 10 5,-1 0 1,2 1 3,9-2 1,7-8-5,10-6-11,10-2-7,6-4-11,9-3-15,4 0 5,10-3-10,8 2 1,10-3-24,10-6-78,14 3-179,3-4 0,7-5 0,6-5 0</inkml:trace>
  <inkml:trace contextRef="#ctx0" brushRef="#br0" timeOffset="67808.1792">7071 4464 1261,'6'2'6,"3"5"-1,3 1-4,3 7-1,1 4 1,0 2 0,0-1 0,-2 6 2,-4-2 14,-7 0 12,-1 3 14,-9-1 8,-9 0 11,-8 4 1,-12-3-25,-15-1-72,15-6-275,-32 9 0,-6-3 0,-13 1 0</inkml:trace>
  <inkml:trace contextRef="#ctx0" brushRef="#br0" timeOffset="69279.4675">6743 4423 576,'-14'2'21,"-10"3"5,-9 2 7,-15 2 18,-12-2 38,-16 6 23,-14-1 10,-18 2 3,-9 3 2,-5 1-1,-8-1-4,-1-2 9,-4 2 7,-2-2-5,0 0-32,7-1-22,4 0-7,9 2-4,1-3-1,3 0-5,3-3-11,5 1-10,7-1-16,11-2-12,13-3-6,12-2 0,14-1-2,10-2 3,13-2-2,11 2-6,4-1-24,7-1-33,3-1-20,0-2 0,0 2 2,1 1-2,-1 0 2,0 0 5,0-1 13,0 3 35,0 0 32,0 0 33,0 0 19,0 0 0,0 0-3,0 0 2,0 0 2,0 0 1,0 0-11,0 0-26,0 0-3,-1 0 3,-1 0 9,1 0 6,-1-2 0,1 1 1,1-1-4,-2 1-7,2 0-4,0 1-6,0 0-6,-1 0-8,1 0-6,0 0-5,0 0-2,-2 0-1,2 0 0,-1 0 3,-1 0 1,2 0 1,-3 0 3,1 0 3,1 0-2,-2 0 2,2 0 0,1 0-1,0 0 0,-2 0-3,-1-2 1,-1 2 1,2 0 1,-1 0-2,0-3 2,3 3-4,-3 0-1,3-2 0,0 2-3,0 0-2,0 0-4,0 0-4,0 0 0,0 0 0,0 0 0,0 0 2,0 0 1,0 0 0,0 0 3,-3 0 2,3 0 6,-3 5 0,-1-3-3,2 2-2,-1 2-1,2-1 0,-1-2-1,2 0-1,-1 0-5,1-3-4,0 0-7,0 0-7,0 0-14,0 0-16,0 0-2,0 0-4,0 0-23,0 0-26,0 0-6,0 0-20,0 0-27,1 0-50,-1 0-76,2 3 0,2 2 0,5-1 0</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4:15:24.298"/>
    </inkml:context>
    <inkml:brush xml:id="br0">
      <inkml:brushProperty name="width" value="0.05292" units="cm"/>
      <inkml:brushProperty name="height" value="0.05292" units="cm"/>
      <inkml:brushProperty name="color" value="#0070C0"/>
    </inkml:brush>
    <inkml:brush xml:id="br1">
      <inkml:brushProperty name="width" value="0.05292" units="cm"/>
      <inkml:brushProperty name="height" value="0.05292" units="cm"/>
      <inkml:brushProperty name="color" value="#FF0000"/>
    </inkml:brush>
  </inkml:definitions>
  <inkml:trace contextRef="#ctx0" brushRef="#br0">23877 6063 868,'0'0'31,"0"0"11,0 0 17,0 0 13,0 0 12,0 0 16,0 0 14,0 0 19,0 0 26,0 0-11,0 0 24,4 0 4,7 1-4,7 0-1,10 1-2,12 1-8,11-3-7,10 2-3,13-2-1,15 0-4,22-2-15,22-1-4,20-1-3,16-2-5,14-2-1,12 2-1,-3-1-4,4 0-12,-2-1-19,-9 2-4,-6 0-13,-11 1-7,-14 4-8,-14-1-4,-18 2-9,-14 2-5,-10-1-4,-11 4-4,-7 3-4,-6-1-4,-12-2-4,-16 2-4,-13-2-4,-12-2 12,-12-1 22,-7 1 4,-2-3 0,-2 0-1,4 0 2,-2 0-2,0 0 0,0 0 5,0 0 2,0 0-16,0 0-18,1 0-4,-1 0 0,0 0 5,2 0-1,-2 0 4,0 0 1,0 0-4,0 0 0,1 0-3,-1 0-3,0 0 1,0 0 0,0 0-5,0 0 0,0 0-5,0 0 0,0 0 0,0 0 0,0 0 0,0 0 5,0 0-5,2 0-8,-2 0-25,0 0-46,0 0-104,0 0-113,3 0-112,-3-3-502,0 7 0,-6 1 0,-18 3 0</inkml:trace>
  <inkml:trace contextRef="#ctx0" brushRef="#br0" timeOffset="10053.3463">12288 11696 816,'0'-3'24,"0"3"35,0 0 36,0 0 19,0-3 10,0 3 21,0 0 18,0 0 34,0 0 33,0 0 6,0 0 5,0 0-24,0 0-27,0 0-17,0 0-5,-3 0-14,-7 0-18,0 0-30,-3 6-33,-1-4-18,-2 7-13,4 2-7,0 0-6,-2 2 2,4 0-3,0 3 5,3-2 7,3 3 2,1 2 3,1-3 2,2 1 2,0 1 3,0-1 2,2 2 0,-2-2-4,0 1-10,0-4-5,0-3-7,1 0-10,-1-6-2,2 2-2,-1-5-1,6 2-2,0-1 1,3-2 0,5 2 2,-1-3-2,4 0 2,-5 0 6,-1 0-2,0-4 2,-2 0-5,-4-3-7,4-3 2,-9-8-2,1 1-1,-1-4-6,-1-1-2,0 0 0,0 0-1,0 2-4,0 2-1,0 3 5,0 1-4,0 3 1,0 4 0,0 2 5,0 0 1,0 5 0,0-3-1,0 3 2,0-1-4,-1-2 0,1 2-1,-3-2 0,0 2 0,0-2-1,-1 0 0,1 2 0,0 0 1,-4-2-1,4 3 6,0 0 1,-1-2 1,1 2 1,-1 0-1,2 0 0,1 0 1,1-1-1,0 1-1,0 0-2,0 0-5,0 0-4,0 0-11,0 0-8,-2 0-14,2 0-11,-2 0-7,2 0-5,-3 0-14,3 0-24,-3 0-51,3 0-85,0 0-110,0-4-346,0 6 0,0 3 0,0 2 0</inkml:trace>
  <inkml:trace contextRef="#ctx0" brushRef="#br0" timeOffset="19370.5551">22182 11325 24,'-4'0'1,"-4"0"0,2 0 1,-3 0 0,1 5 0,0-3 1,-3 5 0,3 4 0,-5 3-1,-1 3-10,4 1 0,1 2 0,0 3 0</inkml:trace>
  <inkml:trace contextRef="#ctx0" brushRef="#br0" timeOffset="23851.0116">23118 12528 652,'3'-1'52,"-3"-1"8,0-2 11,3 4 8,0 0 14,-3-3 15,0 3 10,2 0 7,-2 0 10,1 0-26,-1 0-1,0 0 3,2 0-3,-2 0-4,0 0-8,0 0-10,0 0 0,0 0 4,1 0 3,2 0-2,2 0-4,1 0-4,-2 0 3,-1-2 3,0-1 1,0-1 2,0 0-6,1 0-8,-3-2-8,1 0 0,-1-1-1,-1 0 0,2 0-1,-2 0-5,0 1-6,0-2-4,0 2-2,0-1 1,0-3-4,0 1-5,-2 0-3,1 0-5,-2 1-5,-1-1-2,1 0 0,-3-1 2,6 0-3,-4 1-1,1-2-1,-1 0 1,2 2 0,-3-1-4,2 2 5,-1-3 6,-1 1 1,-1 0 2,2 1 6,-2-1-3,-3 0 2,4-1-3,1-2 0,-2 2 2,-2 2-3,5 0-4,-1-1-2,-3 1-2,1 1-4,-1-4 4,1 3-1,-5-2 4,-2 0-1,1 1 0,-1 0-3,0 0-3,1-1 0,0 1-1,3 4 3,0-1-6,-1-2-1,-1 2-4,4 2-1,-4-2-5,-2-1 1,-4-1-3,5-1 0,-4-1-2,3 3-3,-2-3 1,0 2 2,2 3-3,-1-3-4,1 2 4,1 0-2,1 2 2,3 0 0,-3 0-2,0 1 1,-3 0-2,1-2-3,1 1 6,0 2-3,1 0 1,2-1 0,0 1 1,0 0-1,-1 1 0,-1-1 0,2 2 4,-2-3-1,0 1-1,2 3 2,-5-3-2,0 0-1,-4 2-1,5-1 1,-1 2 1,-2-1 0,4 1-3,-2 0 1,2 0-1,0 0 0,6 0 0,2 0 1,-3 0 0,3 0 2,-1 0 0,-3 0 0,-2 0-2,3 0 0,-5 0 1,1 1 1,2 2 1,-1-2 1,-1 2-2,4-1 1,-4-2-5,4 2 3,2-1 2,1-1 0,-3 2 1,4-2-4,-7 2-1,4-1 0,-3 0 2,-3 3-2,0 0 5,1-1-3,-1 2 0,6-4-2,-1 2 2,4 1 1,0-3 0,-3-1-1,1 2 2,2-2-1,0 1-1,-3-1-1,3 0 0,2 0 0,-3 3-1,4-3 0,-4 1-1,1-1 2,0 0-2,-1 0-1,1 0 2,0 3 0,1-3 0,-1 1 0,0-1 0,1 3 0,2-3 2,0 0-4,0 0 0,0 0 1,0 0-8,0 0-23,0 0-36,0 0-60,0 0-58,0 1-127,0-2-616,-5-2 0,-1-1 0,3-8 0</inkml:trace>
  <inkml:trace contextRef="#ctx0" brushRef="#br0" timeOffset="24703.6471">22151 11736 996,'0'0'89,"0"0"11,1 0 6,1 0 1,-1 0 2,-1 0-1,0 0 1,0 0 0,0 0 2,0 0-69,0 0-2,0 0 16,0 0 23,0 0 16,0 0 7,3 0 8,-3 0 7,0 0 12,0 0 9,0 0 6,0 0-5,0 3-12,-3 2-16,2 5-10,-7 0 5,-2 4 11,-1 2 15,-5 1 1,-6 2-6,-2 1-5,0 1-5,0 2-14,4-3-11,4-2-7,10-4-11,1-5-13,4-3-16,1-2-4,0-4-6,0 0-5,1 0 0,-1 0-2,2-1 0,0-2-2,2-1-1,-1-2-4,3 2-9,0 1-8,0 2 0,-1 1-3,1 0-1,-2 1 3,2 3-2,2 8 1,1 3-1,3 7-1,1 7 0,1 0 1,5-1-14,-3 1-74,0-7-130,-1-13-735,0 3 0,-6-9 0,-3-3 0</inkml:trace>
  <inkml:trace contextRef="#ctx0" brushRef="#br0" timeOffset="28830.0229">22704 11357 797,'0'-2'122,"0"0"22,0-1 11,0-4 12,0 3 12,0 1 14,0-1 14,0 2 17,0 0 13,0-1-82,0 3-23,0 0-20,0 0-12,0 0-6,0 0 0,0 5 0,0 4 0,-3 8-7,0 6-2,-3 3-7,-4 5 0,-1 4 0,0-3 4,0 2-6,2-5-14,3-3-10,-5-5-15,8-4-8,3-4-11,-3-4 0,3-3-5,3-3-2,-3-3-5,0 0-12,0 0-44,0 0-117,6-4-228,-6-1-303,3-3 0,3-1 0,2-4 0</inkml:trace>
  <inkml:trace contextRef="#ctx0" brushRef="#br0" timeOffset="29460.0453">22787 11480 805,'3'-6'84,"0"0"25,3-3 11,4-2 13,-2 2 15,1 1 12,1 3 3,0 1 1,4 4 2,0-3-66,3 6-16,3-3-25,1 0-12,-2 0-12,-1 6-16,-6 1-9,-2 4-3,-7 5 5,-1 0 3,-7 6 12,-5 1 12,-3 0 15,-4 0 17,-4-3 16,2 0 12,1-3 8,2-2 4,-1-1-2,3-5-5,4 0-9,2-2-10,5-3-12,0-4-12,1 3-13,1-6-12,1 2-9,0-3-2,0-2-1,3 1-5,0-2-2,3 4-3,0 0-3,3 2-5,1 1-1,4 3-3,-1 1-2,0 3-8,2 1-26,-6 5-36,0 0-35,1 1-49,4-1-126,-2-9-349,1 6 0,7-2 0</inkml:trace>
  <inkml:trace contextRef="#ctx0" brushRef="#br0" timeOffset="29909.8452">23160 11667 967,'-3'0'95,"-3"0"49,-2 3 40,-2 6 19,1 1 24,-3 8 12,6 2 2,3 4 4,2-2 1,1 1-69,1-5-23,4-2-54,1-3-32,1-5-13,4-5-24,4-2-9,-2-3-5,3-8-12,3 0-11,2-9-17,-3-2-3,-3-5 0,-4 1-13,-7-2-3,-4 1 0,-7 4 9,-7-1 10,-4 6 9,-3 3 8,1 5 9,4 3-33,5 3-67,8 1-156,3-7-299,0 8 0,3-2 0,7-1 0</inkml:trace>
  <inkml:trace contextRef="#ctx0" brushRef="#br0" timeOffset="30301.857">23436 11465 1877,'-3'0'78,"0"0"35,-2 3 23,2 3 18,2 5 16,-2 4 6,3 2 5,4 3 3,1-2 0,1-1-51,5-5-20,2-3-33,1-5-22,2-3-16,1-2-23,-3-7-13,0-1-13,-2-5-9,-7-5-8,-4-2-6,-1 3-1,-1 0-1,-8-1-4,-2 10 0,0 1-28,-5 2-81,7 3-174,-2 6-273,1 0 0,2 5 0,1-2 0</inkml:trace>
  <inkml:trace contextRef="#ctx0" brushRef="#br0" timeOffset="189214.1356">7601 8886 498,'0'-2'87,"0"0"13,0 1 34,0-1 22,-5 1 39,-1-1 23,-6 1 20,-6 1 18,-8-1 21,-10 3-52,-13 8-6,-10 5 2,-10 12-22,-5 11-21,0 10-38,11 12-24,10 6-19,16 7-17,13-2-18,13 1-14,2-5-15,9-4-14,0-6-8,6-5-2,8-4 1,7-6 4,9-4 7,9-9 6,7-9 8,10-7 7,3-9 3,-4-3 1,-2 0 1,-9 9 12,-13 7 7,-14 12 1,-7 10-8,-7 9-7,-3 4-7,0 5-6,0-8-5,-1-3 2,-4-6-4,-5-5-7,-5-3-10,-6-3-1,-3-6 4,0-3 1,1-7-2,-6-9-1,4-8 2,1-12-2,3-7-3,12-8-6,6-5 1,10 0 0,16 2-4,5 10-6,10 1 2,12 5 0,5 3-2,5 2 2,8 5 1,5 1 3,8 6-1,1 3-4,-3 9 2,-4 9 4,-7 6-4,-11 11 3,-6 6 0,-3 7 0,-3 5-2,-4 8 0,0 8 0,-5 10 4,4 6-1,3 7 0,2-1 1,5 2 4,7-3-4,1-4 1,1-1 4,-2-1 0,-1-1-1,-1 0 0,-2-7 2,6 0-1,1-4-4,6-4 0,2-7-1,6-3 0,2-2 1,4-3-1,3-3-1,1 1-5,-2-4 1,-1-3 1,1-1 2,0-1-5,-2-3 4,-1 2 0,1-5-2,0-1 1,-2-3 1,-7-2 3,0-3-4,-8 0 2,-1-3-1,-5-3-1,-3 3 0,-8-3-1,-7-3-1,-10-3-2,-9 0-2,-4-5 1,-7-2 0,-4 0 3,1-1-2,-2-1 3,-1-1-2,2-2 0,-2-3 3,-3-1 5,5 1 3,5-2 2,4 0 2,5-2-3,-1 2 3,-1 0 0,-4-1-1,1 1 1,-2 0-4,1 0-2,5 0-1,6 0-4,-1 0-1,1 1-2,-6 3-3,-5-2 0,-3 5 5,-1-4-2,-6-1 1,1-2-1,1 0 0,-2 0-9,0 0-27,3 0-35,0 0-43,0 0-47,1 0-64,-2 0-117,-2-7-493,-3 6 0,-3-3 0</inkml:trace>
  <inkml:trace contextRef="#ctx0" brushRef="#br0" timeOffset="225817.2139">23319 4616 1114,'1'0'58,"1"0"26,-1 0 24,-1 0 11,2 0 10,-4 0 29,4-3 20,-2-2 20,0 3 10,0 0-32,0 0-12,0 1-26,0 1-24,0-2-16,0 2-15,0 0-26,0 0-16,0 5-15,0 7-5,0 5-5,0 11-2,1 11 8,2 14 7,-2 5 9,2 15 19,3 7 10,-6 6 7,4 9 5,-4 3 11,-4 1-1,4 2-1,-3-2 0,3-4-1,-3-3 0,0-8-10,3-4-9,-4-7-9,0-3-9,-3-7-10,-2-6 2,-1-3 8,-1-8-3,1-7-2,-1-6-4,4-6-2,1-5-3,1-7-2,2-6-2,2 0 0,1-5-5,0-2-11,0-2-4,0 0 1,0 0 1,0 2 2,0-4 2,0 4 4,0-2 1,1 0-4,1 0 0,4 0 0,3 0 0,4-2-3,6 2-4,1-3-1,11-1-2,6-1-5,13 0 2,13-3 6,18 1 9,15 0 6,19 1 4,14 2 1,13 2 0,14 2-2,8-3 3,6 1 0,2-1-2,1 0-6,-9 1-7,-2 2-4,-10-3-9,-13 3-1,-2 0 3,-11 0 0,-7 0-2,0-1-1,1 1 2,2 0-1,-1 0-2,-1 0-2,0 0 3,-6 0-1,-2 0-2,-2 1 1,-7 0 0,-6 2-2,-9-2 0,-13 0 1,-14-1 1,-11 0-2,-8 0 2,-6-1 1,-1 1 0,-5 0-3,5 0 1,-2 0 3,0 0-4,-1 0 0,-1 0-2,-4 0 4,-6 0-4,-6 0 2,-6 0 4,-6-1 0,0-2-1,-3-1 2,2-1 0,1 0-1,7 0-2,2 0-1,12 3 3,8 0-4,10 1-6,3 1 3,5 0-2,1 0-1,-5-1-1,-3-3 4,-4-1 4,-4-2 0,-2-2-3,-1-3 3,-4 0 4,-1-3-1,-3 1 3,-6-1 0,-4 1 3,-1-1-4,-4 1 3,2 1-4,2-2 5,-4-2-3,1-2-5,-4-2 5,-2 0-7,-6-4 1,-5-4 0,-4-3 3,-1-2-5,-6-4 5,-1-3-3,4-8 2,1-2 4,11-4-2,0-5 4,3-1 1,3-4-2,6-2-1,0-4 0,2-7-3,-1-2 2,-4-10-1,-3-2-2,-1 3-3,-8 2 1,-3 8-1,-3 11-1,-3 7 1,-2 7-1,2 8 0,6 3 2,0 2-2,3 5 3,4 3-4,-1 5 1,1 4-2,2 5 3,0 5-1,0 4 0,0 2 2,0 2-2,0 1 1,0-1-1,0 2 5,0 1-3,0 0 3,0 3-4,0 0 0,0 0 3,0 0 0,0 0-2,-2 0 0,1-1 2,-2-3-2,-2 0 2,-1-1-5,-3-3 2,-9 4 1,-6-3-4,-11 3 2,-10 1 1,-11 0 2,-7 1-3,-9 0 3,-2 2 0,-7 0-1,-3-1 3,-4 1-2,-5 1-1,-5-1 0,-4 0 0,-5 4-1,0-1 1,-2 4-3,-2 0 0,3 3 4,-1-1-3,-2 1 3,0-7-1,-3 1 2,2-1-1,0-3-2,0 0 1,4 0 0,0 0-2,2 0-1,1 2 3,4-2-2,3 1 2,3 1 0,5 1 0,1 0 1,-3 3-2,2-1 1,-3-2 2,-3 5 1,3-1-4,2 4 1,3-2 0,3-1-1,7-2 1,5-3-2,5-3 2,10 0 0,4-2 0,4-4-1,8 2 3,2-3-2,4 0-1,2-1-1,3 4 0,2-2-1,2 2-1,7 4 1,-1-1-1,3 1 1,2 0-2,2 0 2,-1-3-1,0 3 2,3 0 1,3 0 0,0 0 2,3 0-2,1 0 1,-2 0-2,1-1 2,-3-1 2,1 2-4,1-3 0,1-2 1,-1 1 0,0 1 0,1 1 1,-3-3-2,3 2 0,-4-1-3,-2 1-5,-5-1 8,0 1-3,1 0 0,2 2-1,3-2-2,0 1 2,5 1-1,-1-1 2,4 2 4,-1 0 0,4 0-2,0 0 2,-1 0-2,1 0-1,0 0-4,0 0-5,-3 0 3,1 3 0,-1 5-1,-1 6 1,1 7 0,0 4 1,-2 7 3,2 5 2,0 7 6,-9 5 1,2 11-1,-2 4-2,-2 9 0,-2 0 0,3 4 2,-1-1 1,1-5 2,2-4 0,-2-2 1,0-3 2,-1-6-1,2-2 3,0-3-1,3-6 0,5-3 1,-3-4-4,2-5 0,2-5-5,1-6 1,2-5 0,0-5-1,0-5 1,0-4 1,0 0-3,0-2-3,0 2 0,0-1-4,-1 3 0,1 1-18,0 3-50,0 2-95,0 1-83,0 0-107,0-2-53,0-3-26,0 5-3,0 1 3,0 2 5,0 8 15,0 3-29,0 6 74,0 5 0,0 1 0</inkml:trace>
  <inkml:trace contextRef="#ctx0" brushRef="#br0" timeOffset="228554.3494">23397 6249 2231,'10'4'12,"13"2"1,10 1 7,16-2 6,16-2 6,15-3 13,25 0 18,17-3 20,15-2 17,17 0 8,13-2 7,10 2 6,8 2 0,5 2 0,8 1-4,1 1-11,0 2-16,-2-3-18,2 4-18,-4 0-15,-1-2-10,-1-2-7,-3 1-6,-4-4-5,-11 2-2,-12 1-2,-13 0-3,-18-2-1,-13 4-1,-15 2 0,-8-1 0,-13 0 0,-9-1-1,-14 0 0,-13-2 3,-16-4 5,-7 1 6,-8-1 8,-2-6 9,-1-2 5,4-1-1,3-8 3,4 0 0,5-2 2,6-11 0,5-4-1,5-6-1,5-7-10,1-1-9,2-2-5,-1 1-3,-1 2 2,-5-1-2,-7 0 0,1-6-1,-11-2-3,-11-4-2,0-8 2,-9-4-2,-6-3 10,-3-3 5,-3 4-1,-8 0 3,-2 8-2,-7 5-3,-8 5 2,-11 6 0,-2 6 4,-10 7 3,-3 5-7,-7 4-7,-6 9-2,-1 5-2,-3 1 0,-4 5 1,-3 1-1,-6 5-3,-5-4-1,-3 6-1,-6-2-2,-5 1 2,-3 1 0,-2-3 1,-2 1-2,-3-2-1,2 0 1,5-2 0,1-1-1,4-2-1,3 4 2,0-1-3,-4 3-1,-6 0 0,-2 4 2,1 2-7,-2 1-12,3 0 1,-2 0 3,-3 1 1,-4 2 2,-5-2 2,-1 2 0,-4 0 1,2-2-4,0-1 4,3 0 10,0-1-4,8-1-6,3 1-4,10-3-3,5 1-12,8-1-6,4 1-6,6 0-1,4 1-2,6-1-2,4 3-1,6 3 1,4-1-1,12 4 1,0 1 5,12 3 5,0 5 1,5 5 4,0 2 6,1 7 1,-4 3 6,-1 6-2,-1 2 2,-3 7 3,1 1 4,0 4 4,2 7-2,-3 5 3,8 1 0,-2 8 2,4-1 0,3 1 1,4 2 0,0-1 0,3-5 2,1 1-2,4-2 0,-2-1 1,6-1-4,2-3 2,7-3-2,6-6-5,6 1-2,12-8 1,1-4-3,12-5 0,0-2 3,5-6-9,1-4 0,9 0-6,3-6-3,5-1 4,9-4 0,7 2 1,6-3 3,1-2 0,5 1 1,-1-1 3,1 1-3,0-2-2,5-1-2,7-2-1,4-2-1,2-3-1,-1 1 0,3-3-4,-6-1 3,0 0-7,1-1 0,-1 1-3,1 0-1,-2 0-4,-1 0-1,-6 0-4,-2 0-9,-1 0-4,-4 0-2,2 0 8,-2 0 7,-2 0 9,-3 0 8,-2 0 5,-4 0 4,2 0 5,0 0 8,0 0 7,4-5-18,-4 1 6,1-4 0,-1-2 1,0-4 0,-8-1 2,2-3 1,-5-2 2,-3-2-2,-4-4 2,-4 5 20,-2-5-6,-4 2-4,-1-3 3,-3 0-3,0-1 3,-3-3-3,2-5 0,-4-4 3,2-3-3,0-9 2,1 3 1,-3 0 2,-2 1 1,3 1 5,-5 7-1,-6-1 5,-3 4 3,-6 0 4,-9 0 9,-3 0 4,-4 1 4,-8-4-2,-2-3-1,-2-2-3,-5-1-3,-5 0 0,-4 5-5,-4-2-4,-8 6-4,-5 1-7,-6 1 1,-4-1 0,-3 5 0,-3-4-2,-2 2 3,-4-1-6,0 3 3,-3-3-6,-5 5 0,0 2-2,-4-2-1,0 5-2,-4 2 1,0 0-2,-2 1 0,-3 1 1,-4 0-4,-2 0 3,-6 2 0,-2 1 0,-1 3-2,-2 0 0,-1 5 4,-1 3-2,1 3 1,0-2 1,-1 1 0,2 2 1,-1-1 0,1 3 0,2-2 3,1 2-2,5-1-7,-2 1 6,6 0 1,-5 0-1,1 0 3,-4 0 0,0 5-1,-1 0 1,-1 5-3,2-3 3,1 4 4,4-3-5,3 0 0,6-3-2,5-1 1,3 0 0,5-1-1,4 2-1,3-2-1,0-1 0,3 4 0,1-2 1,-1 1-1,2 1 2,2 2-3,-1 2 0,4 0 1,1 2 0,4 0 1,1-4 1,6 3-3,2-3 0,5-1 1,1 2-3,1-1 3,2 1-1,1 1-2,4 0 1,-5 4-1,1-4-1,2 4 3,-3 0-1,-1 1 1,-2-1 1,-1 3-2,4-1 0,0 0 0,1 1 0,2-2 0,2-1-2,5 1 0,1-1-5,1 1-52,1-2-100,12-7-446,-17 10 0,3-1 0,-7 2 0</inkml:trace>
  <inkml:trace contextRef="#ctx0" brushRef="#br0" timeOffset="235697.1676">24072 6979 688,'-4'-3'67,"1"-1"24,-2-3 19,0 3 19,5 1 11,0 1 13,0-4 7,0 4 11,0-2 12,0 1-34,0 0-4,0 3-10,0 0-12,0-2-8,0 2 2,0 0 1,0 0 12,0 0 3,0 0-9,0 0-11,0 0-9,0 0-9,0-2-5,0 2-11,0-1-13,0-1-14,0 2-20,0 0-18,0 0-3,0 0-2,0 2-5,4 3-4,-1 5 1,1 12 3,1 10 3,1 13 3,-3 5 4,-3 7 3,3 3 2,-3-4-1,0-8 1,0-2 1,0-8-4,0-5 1,0-7-4,0-2-2,0-7-3,0-4 3,0-6-2,0-1-2,0-2 0,0-1-1,0 0-2,0 0-1,-3 4-1,3-1 1,-1 1-1,1-1-2,-2-3 4,2-1 5,0 0-6,0-2-11,0-2-15,0 1-23,0-5-35,0 1-75,3-3-172,-3-9-366,3 9 0,0 1 0,6-5 0</inkml:trace>
  <inkml:trace contextRef="#ctx0" brushRef="#br0" timeOffset="236136.3213">24731 7117 2437,'0'-10'171,"2"-4"21,-1-1 21,1-6 4,-1 1 3,-1 5 1,2 2-4,0 3-47,-2 2-86,4 5-232,2 2-184,-4-9-400,3 20 0,-2 10 0,1 4 0</inkml:trace>
  <inkml:trace contextRef="#ctx0" brushRef="#br0" timeOffset="236393.6183">24768 7435 2658,'0'2'170,"0"3"42,0-2 30,1 1 18,-1-4 6,0 0 4,-1 0 2,1 0 0,0 0-30,0 0-188,0 0-79,0 0-89,0 1-91,1 3-119,-1-1-102,2 0-84,-1 3-152,1 2 0,-1-1 0,1 1 0</inkml:trace>
  <inkml:trace contextRef="#ctx0" brushRef="#br0" timeOffset="237415.7051">24775 7009 779,'0'-1'63,"-1"1"11,1-1 8,0-1 8,-2 1 5,2-1 4,0 2 1,-1-3 0,1 3-3,0-3-68,0 2-57,0-1-76,0-1-47,0-1-114,0 0 0,0 4 0</inkml:trace>
  <inkml:trace contextRef="#ctx0" brushRef="#br0" timeOffset="237643.2971">24771 7134 300,'0'3'57,"0"-1"14,-2 2 35,1-1 25,1 0 7,0 1 0,0-3-4,0-1-70,4 0-291,-2 0 0,-2 0 0,1 0 0</inkml:trace>
  <inkml:trace contextRef="#ctx0" brushRef="#br0" timeOffset="238036.7026">24754 7535 1689,'0'4'128,"0"2"37,-1 1 32,1-1 27,-2 1 37,2-4 44,0-3 42,0 2 5,2-2 2,-2-3-63,0-1-62,1-1-33,-1-1-31,4-3-27,-4 2-35,3 0-48,-3 3-39,0 1-6,0 1-3,0-3-28,0 2-60,0 3-92,4-4-149,8-2-605,-8 3 0,-1-1 0</inkml:trace>
  <inkml:trace contextRef="#ctx0" brushRef="#br0" timeOffset="238833.7858">25854 7093 567,'3'-7'118,"3"0"25,-1 2 26,-1 0 20,-2 4 10,-2 1 13,0 0 13,1 0 15,-1 0 6,0 0-82,0 0-34,0 0-24,0 0-23,0 0-18,0 0-12,0 0-11,0 0-13,0 0-15,0 0-5,0 0 0,0 0 1,0 0-1,0 0-2,0 0-2,0 0 2,0 0 0,0 0 1,0 0-1,0 0-1,0 0-1,0 0 0,0 0-2,0 0 2,0 0 0,0 0 0,0 0 2,0 0 2,0 0 4,0 0 1,0 0 1,0 0 1,0 0-2,0 0-2,0 0 3,0 0-4,0 0-2,0 0-2,0 0-6,0 0-10,0 0-47,8-2-230,-7 2-293,-6 0 0,-5-5 0,-10-5 0</inkml:trace>
  <inkml:trace contextRef="#ctx0" brushRef="#br0" timeOffset="240501.1052">25743 7050 339,'1'-5'55,"2"2"19,2 0 34,-2 0 30,1 1 21,-1 2 23,-1 0 7,-2 0 8,0 0 8,-3 0-39,-8 2 1,-8-1-2,-9 2-16,-6 2-18,-8-2-7,-2-1-10,-1-1 0,6-1-6,6-1-2,7 1-7,11 0-4,8 0-18,7 0-18,-3 0-10,3 0-16,0 0-9,0 0-1,0 0 2,0 2-3,3 3-1,0-3-2,-2 5 4,2 4 4,0 0 6,-3 4 1,0 5 2,-3 1-4,-3 3-4,-1-3-2,-2 0-1,1-2-3,-1-3-2,5-4-5,4-5-7,0-4 9,0 2 4,10-2 10,4-1 5,8 0 2,7 1 2,4 1 2,3 2 2,-1 1 2,-1 4 3,1 1-10,-2 2-8,-4 4-11,-4-1-8,-4 3 0,-7 2-1,-11 0 1,0-1-2,-8 1 0,-5 0 5,-10-2 4,-3-2 3,-8 0 0,-8-3 5,-2-3-3,0-3 0,1-4-1,-1-2-4,8-3 0,6-3-6,5 1-7,6-6-47,10 3-80,-1-6-184,7-10-525,0 9 0,0-1 0,7-1 0</inkml:trace>
  <inkml:trace contextRef="#ctx0" brushRef="#br0" timeOffset="242742.8352">26118 7149 819,'0'0'65,"-2"0"14,1 0 14,1 4 4,-3-8 11,1 9 32,-4 2 59,-5 7 28,-7 11 20,-3 10-39,0 4-4,-3 5-10,8 2-9,7-6 18,4-2 12,6-9-4,6-8-35,7-9-18,3-5-22,10-6-13,3-5-6,7-4-1,0-7-4,4-5-22,-5-8-22,-5-5-26,-7-4-28,-11-8-9,-7 1-2,-8 1 3,-5 3-3,-6 10-1,-5 5-4,-6 5 4,-1 8 1,0 4-5,6 5 4,1-1 0,12 4 2,3-3-4,0 3-4,3-2 2,6-2 0,4-1-2,4-3-1,7 2 1,2-2 3,2 3-3,-1 3-1,0 0 2,0 1 3,3 5-1,-1 2 0,3 8-1,1 3-1,-4 10 5,-7 4-3,-4 1 4,-3 2 0,-6 0 1,-3-2 0,0-3 3,0 0 2,-3-3 0,5-2 1,1-4-7,1-1 5,1-7 1,1 0 2,4-7-2,1-2 2,2-3-2,4-5-1,3-5 0,2-4 0,2-7-1,-3-7 0,-7-2-4,-4-6-2,-7 1-2,-9-5 1,-10 2 1,-5-1-2,-11 3 3,-4 1 0,-6 7 1,3 6-2,1 5 2,8 5-1,9 5 3,6 2-3,6 5-3,5-4-4,1 4-5,3 0 3,4 0 2,11-1-1,12 1 0,14 1 0,9 0 3,5 5-2,-2 0 1,-11 1 5,-6 1 0,-16 3-1,-4 0-2,-8 5 1,-2 2 0,-5 3 7,-2 8-5,-1 3 4,-2 4 3,1-1 1,1 0 5,2-3-1,-1-3 1,4-3 2,0-2 0,3-7-6,0-4 8,3-1 5,3-4-1,3-7 2,3 1-2,3-4-3,6-3 4,1-4-3,0-2 0,-5-3-1,-1-5-6,-8 1-4,-8-4-1,-6-6-5,-3 0 3,-12-4-2,-6-4-5,-9 3 3,-8 1-1,-8 1 0,-1 6 0,3 7-2,10 4 0,6 2 2,11 6 4,7 1 2,7-1-3,0 3-7,10 0 2,9-1-1,13 0 2,13 0 0,12 2-1,3 1 0,-4 1-7,-7 0 1,-14 3 2,-8-1 3,-7 4 0,-7 7-1,-4 4-1,-1 3 1,2 5-2,-2 5 5,1 3 3,1-1 0,1 2 3,1-3-1,0-3 3,0-3 0,0-3-1,0-5-1,2-2 1,4-2-2,1-5-1,1-1-1,4-4-2,0-2 2,3-2-3,-1-2 2,-2-4 0,-3-4-1,-2-4 4,-6-9-3,-6-1-2,-4-3 0,1-7 4,-9-1-3,-4 0 1,-4 0-2,-6 1 1,-10 9 1,-2 0-3,-7 4 1,2 6 3,-3 2 1,3 3-2,3 2 2,4 1-1,5 4 0,10-1 1,5 2 1,6 0-1,1 3-1,0 0-4,2 0-3,0 0-6,0-2-1,2 2-9,0 0-40,1 0-74,2 0-76,-1 0-136,16-4-536,-14 3 0,-5 1 0</inkml:trace>
  <inkml:trace contextRef="#ctx0" brushRef="#br0" timeOffset="243774.7775">27953 7079 919,'0'-1'132,"0"1"39,0-1 16,0-2 5,-3 3 16,-7 0 28,-7 5 13,-5 4 15,-7 9 14,2 5-82,0 9-21,15-1-32,3 1-14,7 2 0,7-3-7,4-7-20,0-1 0,9-6-5,4-3-6,5-7-11,2-3-7,4-4-1,0-4 2,4-6-2,-4-5-5,-2-6-4,-4-8-9,-9 0-12,-9-9 6,-6 1 2,-6 2-1,-10 0-3,-1 4-5,-8 11-1,-7 0 0,-1 6-9,-3 6 0,5 1-4,4 5-11,2 1-12,4 1-4,6 3-10,2 3-6,1-1-16,1 4-18,3 0-14,5-1-20,-3-1-8,3 1-19,3-3-12,-3-1-18,0 3-42,2-3-64,3-3-66,7-1-422,-4 2 0,0 1 0,-2-3 0</inkml:trace>
  <inkml:trace contextRef="#ctx0" brushRef="#br0" timeOffset="247567.3969">23993 7902 832,'0'-3'107,"-2"3"22,1-2 19,1 0 13,0 1 8,0 1 2,0 0-1,0 0 25,4 0 18,11 0-63,11 0-14,18 0-9,20 0-11,20 0-6,21 0-5,25 0 1,22 0 12,24 0-16,28-5-15,30 3-15,19-7-12,21-4-12,16-7-8,-7-1-5,-12-3-3,-17 5-3,-31 3-12,-36 3-9,-34 8-12,-39 4-35,-32 0-67,-29 5-88,-16-3-164,-25 7-260,-18-1 0,-12-1 0,-15-3 0</inkml:trace>
  <inkml:trace contextRef="#ctx0" brushRef="#br0" timeOffset="285795.089">18476 3781 589,'0'-6'51,"0"2"17,0-4 12,0 4 7,0-1 7,0 4 5,0-1 8,0 2 7,0-1 6,0-2-29,0 2-10,0-3-15,0 1-5,0 0 0,0-1 0,0-1 3,0 0 1,0 1-2,0-1-2,0 2-3,0 1-1,0-2 0,0 3-4,0-3 2,0 1-2,0 0-2,0 2-3,0 1 1,0 0 3,0-3 7,0 3 9,0 0 9,0 0 1,0 0-4,0 0-7,0 0-8,0 0-7,0 0-4,0 0-8,0 0-10,0 7-12,0 0-8,0 3-4,0 7-2,0 2 1,0 2 6,0 1 5,0 3 2,0 3 0,0 2-1,-3 1 0,3 1 1,0 1 0,0 2 3,-4 2 0,4-1-5,0 3-1,0 1-3,0-2-3,0 1 3,0-3-3,0-1 1,0-2 1,0-1-1,0-5 2,0-1 0,0 0 2,0-3 0,0 0 0,0-1-1,0-2 0,0-3-1,0-2-2,0-1-2,0-2-3,0 0-2,0-4 1,0 1 0,0 0 0,0-1-2,0 1 1,0-1-2,0-1 0,0 1 0,0-3 1,0-1 0,0-1-2,0-1 2,0-2-2,0 0 2,0 3 0,0-3 0,0 0 1,0 0 1,0 2-1,0-1 1,0 2 1,0 0 1,0 4 5,0 0 3,0 1 1,0 2 2,0 1 3,0 0 1,0 1 2,0 2 1,0 1-1,0-1-3,0 2-5,0 0-1,0 0-4,0-1 1,0 0-8,0-2 1,0 0-2,0-2-1,0-2-1,0 0 2,0-1-1,0-2-4,0 0-8,0-1-15,0-5-23,0 3-35,0-3-131,25-5-513,-20 4 0,-1-1 0</inkml:trace>
  <inkml:trace contextRef="#ctx0" brushRef="#br0" timeOffset="286031.7784">18509 5063 1644,'0'0'39,"0"0"-1,-2 3-1,2-3-7,-1 0-18,1 2-36,0-2-93,0-5-214,0 5 0,0 0 0,0 0 0</inkml:trace>
  <inkml:trace contextRef="#ctx0" brushRef="#br1" timeOffset="292524.8259">18483 3716 928,'0'-6'89,"0"-1"22,0 0 23,0-2 20,0 2 14,0 3 18,0 2 20,0-1 18,0-1 13,0 4-53,0-3-23,0 3-16,0 0-16,0 0-9,0-2-4,0 2-14,0 0-20,0 0-22,0 0-15,0 0-3,0 0-4,0 0-2,0 0-1,2 5-1,-2 2-5,3 3-1,-2 6 4,3 5 3,-3 5 5,2 2-1,-1 7-4,-2 1-2,0 3-2,0 0-6,0 3-8,0-2-3,1 0-2,-1 1-1,3 1-1,-2 0-2,1 1 0,-2-1-2,1-2-2,-1-5-3,0-2 4,0-2 7,0-2 0,0 0 3,0-2 0,0 0 3,0 0 3,0-2 0,0 1-1,0 2-1,0-5 1,0 0-7,0 0 0,0-5-2,0 2-1,0 0-1,0-3-3,0 1 2,0-1 2,0 2 2,0-2-2,0 1 2,0-2 1,0 0 0,0 0-2,-1-3 4,1 1-3,-2 1 1,2 1-4,-4-1 1,4 2-3,-1-2 3,1 3-3,-2-1 1,1-2 2,-1 2-3,2 0 0,-3 0 1,1-1 0,2 3 5,-1-2-3,-1 1-1,2-2-1,-1 2-2,-1 1 0,2-2-1,-1-3 3,-1 3-2,1-2 1,-1 1-7,1-3 3,-2 1 0,-1-1 0,4-2-1,0 2 1,0-2 0,0 2-1,0-3-1,0 4 1,0-1 1,-3 1-2,3-1-1,0 0 1,0-1 2,0 3-1,0-1 0,0-1-1,0 0 0,-4-1 0,4 1-2,0-1 3,0 0 2,0 3-5,0-3 0,0 4-1,-3 0 1,3-2 0,0 1 1,0 2-2,-3-1 5,3 1-1,-3 3 2,2 0 5,-2-2 3,1-1-2,-1 3 0,-1-3 2,2 1 0,1-1 3,-1-2-6,1-1 2,1-2-3,0 1-2,-2 1-1,2-4 1,0 5-2,0-4 1,0 2-2,-1-1-1,-1 3 4,2 1-5,-3-1 4,3 3-1,0 0-1,-1 2 0,1-1 2,0 2 1,0-1-2,0 0 4,0 3 0,0-1 6,0 0 2,-2 5 5,1 2 2,1 0 3,-2 0 1,1 2 8,1-2 3,0-2-2,0 1-1,0 1 0,0-4-3,0 4-1,0-2 1,0 2 1,-2 0 0,1-1-3,-3 1 0,2 2-2,2-3 0,0 1-2,0-2 2,0 3-5,0-2-1,0 1-1,0-1 0,0 0-1,0 1-1,0-1 3,0 2-1,0 3 4,0-3 1,0-1 4,0 2-1,0-2-4,0-2-1,0 2 0,0 0 2,0-1-4,0 1 0,0-1-4,0-2-1,-2 1 1,1 2 5,-1 0 6,-1 1-3,2 1-1,-2 1 1,3-3-2,-3 2 5,3-4 0,-3 4 3,-1-2-3,4-3-14,-1 4 14,-2-1 2,0-1 8,-1 1 2,-1-1 11,1-2 1,1-2 6,-1-2-3,1-1 7,0 1 17,3-5-10,-3 1 0,-2 0-1,0-1 1,2 0 9,0 0-8,1 0-5,-1-2 4,2-1-8,-2-2-4,1 2 7,-2-2 12,4-2 0,-3 0-4,2 1-16,-1-1 0,1 1-1,-3 0-7,1 4 0,2-2-8,1-1-13,-2 0-16,4 0-8,-2-1-4,0 0 0,0 0 0,0-1 2,0 1-2,0-1 0,-2-3 0,2 2 0,0 0 0,0-1 0,0-2 0,0 5 0,0-4 0,0-3 0,0 2 0,0-2 0,0-1 0,0-1 0,0 0 0,0-1 0,0 2 0,0-2 0,0 2 0,0 2 0,0 3 0,0 0 0,0-1 0,0-1-9,0-1 1,0-2-9,0-3-47,0 0-60,0 0-93,0-3-72,0 3-121,5-1-308,-4-6-549,-4-2 0,-1-11 0</inkml:trace>
  <inkml:trace contextRef="#ctx0" brushRef="#br1" timeOffset="295588.3574">18503 3725 226,'3'-3'0,"1"0"0,1-3 1,0 3 17,-4 0 29,1 0 39,-2 2 39,0 1 24,1 0 13,-1 0 14,0-3 19,0 6 27,0-6 16,0 3 10,-3 0-11,-3 0-13,-3 0-23,-3-4-16,-5 4-3,-4-4 0,-4 1-14,-7-2-17,-9 5-15,-8-4-20,-7 3-1,-4-2-10,0 5 4,3-1-1,5 1-4,1 4-8,7 0 0,0 8 3,3-3 2,-1 4 3,3-1-11,-7 2-6,1-1-12,-2 2-4,0 1-4,0 0 6,-1 1-1,3 4-8,2-4-4,7 5-8,5-5-1,-3 3-3,1 1-5,2 0 0,-3 2 0,0 2-7,3-1-1,-1 2 0,0-2 5,-1 5 1,-3-1-1,-2 2-5,-5 4 3,1-1 2,-5 1 6,6 0 6,-2-4-1,2 0 5,7-1 3,4 1 0,-1 0-1,7 0 5,3 2-5,-1 1-5,-1 5-4,1 1-1,-1 4 5,0 5 7,-2 1-1,-1 4 13,5 3 5,0-2 4,2 0 11,3-1 7,2 2 2,0-2 0,-3-1 11,4 0-10,-1-2-5,2 3-12,-3-2-7,5 3-11,-3-1-9,2 3-11,2-1-5,2-2-8,3-4-21,1-1-4,3-1-3,0-6-6,1 1 0,1-2 0,-1-2 0,1 1 0,2-1 0,3-2 0,-1 5 0,2-1 0,3 2 0,1-2 0,0 0 0,2-2 0,1 2 0,0 0 0,3-2 0,-3 2 0,4 1 0,-2 0 0,3-2 0,2-1 0,-1 2 0,0-3 0,6 4 0,-3-6 0,7 4 0,-1 2 0,0-5 0,0 2 0,3-1 0,-3-3 0,2 0 0,-1-1 0,2 1 0,1 3 0,2-4 0,3-1 0,0-2 0,3 2 0,2-5 0,-4 0 0,4-3 0,-4 1 0,-3-4 0,-3 2 0,3-3 0,-7 2 0,1-2 0,-1-1 0,2-1 0,-5-5 0,2 3 0,1-5 0,-2 0 0,2 0 0,-3 1 0,-3-5 0,-3 0 0,-2 2 0,-3-5 0,-1 2 0,3-1 0,-3 1 0,2-3 0,-3 1 0,0-3 0,2 0 0,-3 0 0,1-2 0,0 2 0,3 2 0,3 1 0,-1-1 0,2 4 0,2 2 0,-2-2 0,0 3 0,2-1 0,-2-2 0,-1 2 0,-3-2 0,3-2 0,-3 0 0,0-4 0,0 1 0,1-2 0,-4 1 0,4 2 0,0-1 0,0-1 0,1 5 0,5-5 0,-4 1 0,3 1 0,-4-1 0,-1-3 0,-3 0 0,-3-1 0,-1 0 0,-4 0 0,-1 0 0,-3 0 0,0 0 0,-3 0 0,2 0 0,0 0 0,1 0 0,1 0 0,3 0 0,-2 0 0,1 0 0,0 0 0,1 0 0,-4 0 0,0 0 0,4 0 0,-4 0 0,-2 0 0,1 0 0,-1 0 0,-1 0 0,0 0 0,0 0 0,0 0 0,0 0 0,2 0 0,-1 0 0,2 0 0,0 0 0,-2 0 0,1 0 0,-2 0 0,0 0 0,0 0 0,0 0 0,0 0 0,0 0 0,0 0 0,0 0 0,0 0 0,0 0 0,0 0 0,0 0 0,0 0 0,0 0 0,0 0 0,0 0 0,0 0 0,0 0 0,0 0 0,0 0 0,0 0 0,0 0 0,0 0 0,0 0 0,0 0 0,0 0 0,0 0 0,0 0 0,0 0 0,0 0 0,0 0 0,0 0 0,0 0 0,0 0 0,0 0 0,0 0 0,0 0 0,0 0 0,0 0 0,0 0 0,0 0-188,-2 2-140,1-1-177,-5-2-929,-3 1 0,-5-3 0</inkml:trace>
  <inkml:trace contextRef="#ctx0" brushRef="#br1" timeOffset="299690.7235">18283 8482 255,'0'-1'51,"0"1"27,0-2 32,0 1 20,0 2 14,0-1 10,0 0 8,0-1 9,0 1 9,-3 0-17,3 0-4,-3 0-17,2 0-25,-1 1-8,-1-1-7,-1 2 2,2 0 0,-5 0 3,2 0 4,-2 1-2,-4 2-2,-5-4 3,5-1 5,-7 3 2,4-3 3,0 0-5,1-3-2,-1 3-5,0 0-11,-3 0-9,1-4-9,-5 1-13,-3-1-12,-2-3-10,-3 1-10,-5 1-8,-1-2-4,5-2-5,-1 2 0,4 2-5,-1-3-1,6-2 0,-2 3 1,0-1-3,3-3-1,1 5 4,0-2-2,-1 1 0,0 1-2,-1-1 1,-1 2-4,3-2 1,-1 1-2,2-2 2,1 2 2,0-1 2,-2 0 0,4-1 0,-2 2 1,-1-1 2,5 2 5,-6-2-1,2 1 6,0 1 6,3-1 2,-5-2 3,0 2 2,-1 0 4,2-2 8,2 2 4,-1-6 2,5 4 5,2-4-3,2 2-5,3-3 3,0-1 1,-3 0 6,3 5-3,-1-4-4,-3 2-8,-1 0-4,-2 2-6,-3-2 2,-2 2 1,-3 1-2,1 2-2,4-3-8,-4 1-2,3-1 1,0 0 1,3-2 3,-3 2 2,0-6-3,0 2 5,-1-3 14,3-1 4,-5 3 4,10 0-3,-4 0 2,2 2-7,-4-1 1,-4 3-1,-6-5 1,-1-2 8,-4 1 24,2-1 12,2-1 10,2 3 5,3-2-4,1 0 6,-4 2-4,1-3 9,-5-2-3,1-1 1,-2 2-41,4-4-10,-2-2-3,5-2 21,-1-1 7,0-1 0,1 0-1,-1-1-9,0 2-1,-2 0-17,1 2-2,3 1-11,-2 1-11,3 2-26,6 5-9,-1 2 0,0 6-101,5 0-141,2 5-144,2 2-240,4-20-741,6 22 0,10-2 0,5 1 0</inkml:trace>
  <inkml:trace contextRef="#ctx0" brushRef="#br1" timeOffset="300822.1774">18246 8921 1392,'0'0'106,"0"0"28,0 0 17,0 0 11,0 0 12,0 0 9,0 0 23,-3 0 22,-4 0 17,1 3-65,-2-2-29,-1 4-24,-1-3-16,6 2-9,-2-2-10,3-1-3,2 0-15,1-1-14,0 0-6,0 0 0,0 0 1,0 0-1,0 0 3,0 0 5,0 0 5,0 0 2,0 0-2,0 0-3,0 0-8,0 0-5,0 2 4,-4 0 3,1 1-1,-3 3-5,3 2-5,-1-2-4,0 3-2,2 0-3,2 1 7,0 2 4,2 0-11,-2 3-3,0 0 1,4 1-1,0-3 0,8 0 0,3-5 3,4-5-3,-2-2-10,3-3-5,1-5 0,2-5-2,1 0-4,-4-9 0,-3-3-2,-1 2-3,-6-3-10,-9 1 0,-1 5-2,-6 2-6,-4 3-23,-1 6-43,-3 5-68,-2 2-82,2 1-135,11 1-586,-11 2 0,-3-1 0,2-1 0</inkml:trace>
  <inkml:trace contextRef="#ctx0" brushRef="#br1" timeOffset="301592.77">17299 8618 753,'0'0'144,"0"0"40,0 0 24,0 0 8,0 0 17,0 2 21,0 5 25,0 1 16,0 3 7,0 6-100,0 6-38,0 3-38,0 5-24,-1 1-8,-3 0-17,1-3-23,-1-7-40,4-2-56,0-8-91,11-7-209,-7-4-294,7-7 0,7-8 0,7-4 0</inkml:trace>
  <inkml:trace contextRef="#ctx0" brushRef="#br1" timeOffset="301888.9844">17435 8700 2018,'-8'0'179,"-1"6"19,-1 0 11,-3 8 5,10 4 10,0 8 12,9-2 22,4-3 10,3 0 6,1-4-132,7-9-19,-1-4-14,-3-2-9,3-6-9,-7-6-14,1-5-39,-7-4-62,-4-6-50,-3-1-38,-9-4-40,-1 0-58,-2 4-119,-3-4-442,-8 15 0,-5 6 0,-6 3 0</inkml:trace>
  <inkml:trace contextRef="#ctx0" brushRef="#br1" timeOffset="302562.8032">16071 8107 1336,'0'0'101,"0"4"14,0-2 11,0 1 24,0 0 24,0 2 21,0 1 28,4 0 11,-4 6 11,0-3-71,0 2-19,4 0-4,-4-3 10,0 0 1,3 1-7,-3 1-9,0 2-13,0 7-9,0 8-14,0 4-2,0 2-6,0 3-10,0-7-21,0-4-20,0-8-12,0-10-11,0-8-13,0-9 3,-3-8 5,-1-8 2,0-1 4,-5-5 0,2 3 1,-3 2-8,3 7-1,3 0-3,2 11-25,1 0-38,-1 6-38,2 2-48,0 1-87,0 0-132,3-7-156,-1 7-244,-1 0 0,2-3 0,0-1 0</inkml:trace>
  <inkml:trace contextRef="#ctx0" brushRef="#br1" timeOffset="302965.0739">15996 8147 1749,'-11'0'165,"-1"0"24,-3 0 12,-1 0 7,10 0 15,3 0 18,1 0 34,4 0 36,2 0 24,4-3-111,7 3-35,5 0-23,4 0-11,0 0-6,-1 0-16,-3 4-19,-3 4-34,-5 1-33,-6 11-23,-5 2-15,-10 4 0,-4 5-1,-8 2-2,-2-1 3,-1 3 2,4-6 8,7-4 8,6-7 0,7-4 1,0-7 3,10-3-5,8-2-18,8-1-46,8-4-100,8 0-145,17-11-704,-23 5 0,-6-5 0,-9-3 0</inkml:trace>
  <inkml:trace contextRef="#ctx0" brushRef="#br1" timeOffset="303224.7689">16216 8312 2411,'0'5'109,"0"1"23,-2 3 39,5 1 36,7-3 27,1-4 23,4-3 10,3-1 4,0-7 0,-6-3-85,1-3-32,-5-3-39,-5-4-60,-3 1-74,-3-4-72,-10 3-81,-4 3-104,7 0-580,-19 11 0,-4 3 0,2 1 0</inkml:trace>
  <inkml:trace contextRef="#ctx0" brushRef="#br1" timeOffset="303910.9325">15507 7445 345,'-5'0'17,"1"4"72,0-1 49,0 2 56,1-2 79,3 2 58,0-2 14,2-1 11,3-2 4,6 0 1,3 0-15,5-2-74,4 2-55,-3 0-69,-2 0-90,-8 0-70,0 0-15,-3 5-9,-6 0-2,-5 6-2,-10 3 1,1 3 1,-5 1 9,-2 0 14,0-2 15,10-2 15,3-5 17,5-2 23,2-3 40,3-2 25,4-2 7,2 3 4,7-6 0,2 3-1,-1 0-7,3 0-10,-3 0-25,-5 0-29,-3 3-43,-6 3-24,0 4-4,-10 6-8,-9 2 0,-6 7 0,-4-3 4,-5 2 9,9-7 7,4-5-15,9-6-45,6-9-75,3-7-117,9-11-152,0-14-364,8 4 0,0-3 0,11 1 0</inkml:trace>
  <inkml:trace contextRef="#ctx0" brushRef="#br1" timeOffset="304165.2421">15660 7522 2137,'0'3'173,"0"3"17,0 2 22,0 2 17,2 1 21,1-1 19,6-3 11,3-5 6,3 1 2,4-6-146,2-1-47,-5-4-51,-2-3-58,-6-5-61,-5 0-62,-4-1-66,-5-1-45,-9 2-31,-2 0-68,1 1-311,-10 9 0,5 2 0,0 3 0</inkml:trace>
  <inkml:trace contextRef="#ctx0" brushRef="#br1" timeOffset="306658.3945">17294 6329 308,'0'0'52,"0"0"7,0-1 4,0-1-4,0 0 2,0-2 1,0 0 0,0 0 1,0 1 2,0-3-33,0 3 1,0 0 7,0 1 10,0 0 19,0 2 15,0 0 12,0 0 13,0 0 14,0 0 18,0 0 6,0 0-1,0 0-4,0 0-4,0 0-10,0 0-13,0 0-10,0 0-11,0 0-13,0 0-14,0 0-3,0 2-1,0 0-5,0 4-4,0 0-1,0 5 4,4-2 1,-4 3 2,1-1 2,1 2-3,1-1-6,1-2-9,-1 3-5,-1 0-5,1-2-3,-2 2-4,3-3-4,-4 0-4,4 0-1,2 1-3,-3 0-4,1 0-3,2 1 1,0 1 1,0 0-3,0 0-2,0 1 0,2 0-1,1-1-1,-5-1 2,2 3-2,1-3 4,-4 2 1,5 0 5,1-5 1,1 5 3,-2-2 2,2-1 5,-4 0 1,1 1 4,-1-5 3,2 3 0,1-1 3,-2 0 1,1-1 8,1-1-1,-2 1 4,4 0-3,-1-2-4,4 3-1,-1-3-4,0 3-1,3 1-8,-2 1-2,-1 0-4,4 0-4,-4 2-5,4-3 2,-2 2 2,-3-1-1,0 0 4,-2-2 5,1 1 3,1-5 3,1 3-1,0-1 5,0 0 3,-1-2-2,0-1 0,3 4 0,-2-2-2,-2 0-5,1 2-2,2-2-4,-2 0-2,4 0-5,1 1-2,3 0 3,-2-1-2,1 3 1,1-4-1,-4 2-1,2 1 0,-2-3-1,1 2 1,-3-3 1,3 0 0,-1 0-4,-2-2 2,3-2 0,-1 3 1,-1 0-1,1-1 1,4 1-1,-3-2-2,2 2-2,-1-3-1,3 5 1,-1-3-1,-3 1-1,-1 0-1,1-3 0,1 1-1,-2-1-2,-5 3 2,-2-1-1,-2 0-1,-3-1-1,-2-1 0,-2 2 0,0-2-1,2 0 0,-1 0 2,1 0 2,1 0 0,4 0 0,-1 0 0,5 0-2,-1 0-3,0 0-16,-3 0-30,-1 0-26,-2 0-29,-2 0-42,-2-3-52,0-1-91,0 0-104,14-10-400,-16 6 0,-6-1 0,-5-5 0</inkml:trace>
  <inkml:trace contextRef="#ctx0" brushRef="#br1" timeOffset="307890.1142">17321 6326 804,'0'0'98,"0"0"9,0 2 2,-4-2 16,3 0 39,-2 5 26,-5 3 24,2 5 17,-2 8 21,-3 3-68,-3 7-7,-1 0-3,0 3 7,2-7-8,-3 1-34,5-4-20,4-6-20,1-3-11,3-1-20,0-2-8,0-2-10,-2 1-6,1-2-6,0-1-7,1 0-2,1-5 12,1-3 25,1 2 3,0-2 3,0 0 0,0-2-1,0-1 1,0-8-1,0-1-5,3-2-2,1-7-16,3-4-29,4 0-11,-2-2-5,2 1 1,-4 4 3,-4 5 0,0 8-1,0 1 3,-3 3 0,3 2 3,1-1 1,-1-3 5,4 2 1,0-1-8,1-1 2,0 0 4,0 2 5,-2 1 11,-2-2 5,-3 4 0,-1 1-1,0 0-3,0 1-4,2 0 11,2 0-3,2 0-2,1 1-2,3 2-4,3 3-3,1-2 1,-2 6 1,7-3 0,1 3 8,-3-3-10,3 3-4,-1-6-8,-1 2-18,-5-2-23,-1-1-24,-3-2-23,2 2-28,-5-3-35,1 0-42,-2 1-42,1-2-41,-3 1-25,1 0-14,-4 0 1,0-2-3,2 1-16,-1-4-60,2 1-128,-3-8 0,3 8 0</inkml:trace>
  <inkml:trace contextRef="#ctx0" brushRef="#br1" timeOffset="310610.9979">18534 4654 472,'0'0'30,"0"0"13,0 0 22,0 0 19,0 0 18,3 0 14,-3 0 9,0 0 7,0 0 5,0 0-17,0 1 4,0 1 4,0 0-2,0-2 0,0 2-1,0-1-8,3-1-5,-3 1-7,0-1-7,0 0-5,0 0-9,0 0-10,0 0-8,0 0-7,0 0-11,0 0-3,4 2 3,-1-1 20,3 1 24,5 1 3,5 0 6,3 0-3,3 2-7,2-1-9,-2 1-2,-4-2-2,-1 3-3,-3-1-22,-3 1-19,-2 0-6,2 0-6,-2 3-3,1 0-5,2 0-1,0 4 4,5-1 3,0 5-2,2 0 1,-1-1 4,3 3 7,-4-1 5,-2 2 2,-4-2 5,0 2 0,2-1-3,1 1-2,0 3 1,-1 0 1,4 3-6,-2-1-3,-1 1-2,-1 1-2,2-2-1,-1 3 0,1-3 0,-1 4 3,-1-2 0,-1 1-1,-2 1 0,0-2-4,-1 2-1,-5 0 1,6-3-2,-6 2-3,2-2-1,-2-2-1,1 3-1,-2-1 3,1 1-3,-2 2 2,-1 0-1,1 5 0,-1-3 2,1 1 2,1-1 5,-3-2 4,0 0 3,1-2-1,1-1 7,-4 1 1,4-3 2,-2 2 0,0-1 3,0-1-1,0-1-4,0 0-6,-2 0-6,1 0 3,-1-3-6,-1 1-1,0-1 1,-3 1-3,3-5-4,0 2-1,0-1-5,0 2 2,2-2 0,-5 1 3,2 0-1,-3 0 0,3-1-1,-4 2 1,-1 4 0,4-5 0,-5 1 4,1 1 2,1-2-1,0-2 1,0-1 0,-1 2-2,0-3 1,-5 1-1,2 3 0,-3 0-2,-2 2 1,0 2-7,-3-1 3,2 3-3,0-5 0,1 0 3,2 1 2,0-5 2,0 1 9,2-3 3,-2 1 18,3-1 8,-3 0 9,2-4 5,1 2 1,-1-5 7,2 0 9,4-1 0,-5 1-11,0 0-1,0-1-18,-3 2 0,1 1-20,-2 1-7,2 2-1,5-3-2,-2 0-13,1-1-3,6-1-7,-3 0 4,1-1 0,-3 0-8,-4 2 8,-2 2 4,-6 2 1,-3 1-6,-2-1 0,2 1 2,3 2 15,1-3-10,8-2 13,2-3-8,5-3 8,1-2-5,2 1 0,2-2-2,0 0 5,0 0-2,0 0-8,0 0 6,0 0-14,0 0-13,-3 0-56,0 0-84,0 0-50,0 0-66,0 0-94,1-2-89,2 1-219,0-6-409,0 1 0,8-7 0</inkml:trace>
  <inkml:trace contextRef="#ctx0" brushRef="#br1" timeOffset="311132.7044">19675 6009 1433,'0'0'49,"0"5"15,0 5 19,0 2 12,0 10 3,0 9 5,0 1 1,0 4 1,0 2 1,-3-4-26,3-4-23,-3-4-18,3-5-37,-1-10-90,5-6-378,-1 1 0,0-5 0</inkml:trace>
  <inkml:trace contextRef="#ctx0" brushRef="#br1" timeOffset="311908.5364">19955 6011 1257,'-6'-2'78,"-3"2"18,-4 0 19,-3 5 11,-1 2 8,1 4 9,2 3-1,4 4 2,4 0 2,3-1-63,3-3-9,0 0-5,3-5-7,-3-3-4,6 2-3,4-1 0,3-3 2,1 2 1,5 1-3,-5 0-1,2 3-4,-7 2-13,0 2-12,-5 3-6,-4-2-5,-7 7-6,-3-4-3,-4 0 4,-2-4 11,-5-1 22,5-9 10,0-1 8,2-3 2,3-7 2,1-6-1,4-1-1,2-6-4,4-6-4,3 2-10,4 4-22,10 1-13,3 3-5,7 5-5,4 6 0,-1 0 0,-1 1 0,-5 3 2,-2 1 0,-8 0-1,-1 0-1,-4 1 2,1 1-1,-2 6 3,3-1 1,-2 4 9,4-1 25,-2-2 28,4-4 22,2-1 13,1-2 12,-3-7 9,1-3 14,0-8 11,-3-3 23,-2-11 7,-7-1-12,-1-6-23,-7 1-18,-9-1-13,-9 4-7,3 5-16,-4 6-28,3 9-57,5 8-106,3 5-115,6 4-174,-3 1-628,2 10 0,2-4 0,-3 3 0</inkml:trace>
  <inkml:trace contextRef="#ctx0" brushRef="#br1" timeOffset="314152.805">17310 6309 536,'0'0'56,"0"0"30,0-2 30,0 2 24,0 0 20,0 0 15,0 0 14,0 0 11,0 0 8,0 0-18,0 0-30,0 0-27,0 0-30,0 0-22,0 0-11,0 2-6,0 1 0,0 5 2,0-2-1,0 6 1,0 4 8,0 0 0,0 0 6,0 6 7,0-2-5,0 2 1,1 0-7,-1 4 0,3-3-3,-1 2-7,3 0-7,5 0-2,-1 0-5,1-1-6,-1-4-4,3 0-5,3-2-7,-2 2-9,0-3-2,4 2 1,-4 2-1,4 2 4,1-3 1,-2 1 0,2 1 1,3-3 1,-4 0 1,2 1-2,0-4-3,0 0-2,-4-7 1,3 3-4,-1-1 1,-1-3-2,1-2-2,3-1-7,1-1-2,-1 3-2,-1-3-6,-1 5-8,-2-3-11,2 2-4,-1-1-9,-4 0-3,4-2 0,-5-1 3,0-1-1,-2-3 3,1 3 5,2 0 6,0-2 7,0 0 1,4 2 2,-5-1 3,1 0-2,-4 0 0,-2 0-4,0 1 3,-1 1 0,0-1 1,2 0 2,-1 2 4,3 1 2,0-5 2,-4 4-1,-2-5 2,2 3 2,-3-3-3,-1 0 3,1 2-2,1-2 2,1 0-2,-1 0 2,3 0-2,0 0 2,-4 0 0,1 0 0,1 0 0,-1 0 0,1 0-2,1 0 1,-3 0-4,-2 0-4,2 0-6,0 0-5,2-2-3,-2 2 0,2-1 0,-1 1 1,-1-2 1,-3 2-1,0 0 3,0 0 5,0 0 5,0 0 2,1 0 1,-1-3-1,0 3-3,3-2 0,-3 2 0,0 0 0,0 0 1,0 0 0,0 0 1,0 0 2,0 0 2,0 0 1,0 0 2,0 0 1,0 0-1,0 0 0,0 0-1,0 0-2,0 0 0,0-1-4,0 1-9,0 0-4,0 0-4,0 0-5,0 0-2,0 0 1,0 0-3,0 0 4,0 0-2,0 0 5,0 0 8,0 0 5,0 0 3,0 0 6,3 0 0,-3 0 1,0 0 0,0 0-3,0 0-4,0 0-6,0 0-6,0 0-6,0 0-7,0 0-16,0 0-31,0-2-32,0 2-21,0 0-4,0-1-18,0 1-41,0-3-56,0 1-47,3-1-70,-6 3 0,3 3 0</inkml:trace>
  <inkml:trace contextRef="#ctx0" brushRef="#br1" timeOffset="319627.2615">6439 3105 1064,'0'-6'90,"0"0"19,0 0 6,0-1-1,0 3-2,0 2-2,0 0 0,0 2 2,0 0 1,0 0-67,0 0-22,0 0-17,0 2-6,0 1 6,0 2 6,0 4 8,0 1 11,0 5 18,0 4 20,0 6 16,0 10 10,3 11 5,0 7 0,0 8 2,4 3-4,-2-4-1,-2 1-12,-2-9-16,1-6-22,-2-9-16,0-5-11,0-12-28,0-2-52,0-9-57,1-4-90,-1-8-368,0 3 0,0-5 0,2-4 0</inkml:trace>
  <inkml:trace contextRef="#ctx0" brushRef="#br1" timeOffset="320668.8143">6960 3193 732,'0'-2'60,"-4"0"14,-6 1 29,-5 0 36,-5-1 29,-9 2 20,2 3 4,2 0 4,-2 1 1,4 7-47,4 2-13,4 3-9,1 5-26,4 0-32,7 3-20,1 1-6,5-3 3,3 1 3,5 2 0,8-2 0,1 0-1,4-2-1,1 1-4,-1-2-4,-5 0-11,2 1-13,-6 1-7,-2 2-9,-7 2 0,-4 0 2,-8 4 1,-5-1 0,-8-2 1,-5-3 2,-2-3 6,1-4 7,0-9 8,3-3 12,5-8 7,4-8-2,5-9-3,5-6-3,3-11-1,6-7-1,9-6-5,8 2-7,7-1-11,8 3-9,3 11-9,-1 9-2,-1 6 5,-7 6-1,-5 5-1,-6 6-1,-6 2 0,-3 5 0,0 3-1,-3 7 0,3 6 4,-2 8 1,-3 4 2,0 6 3,-7 2 4,1 0 5,1-2 2,2-7 9,4-2 14,0-6 5,5-8 7,-1-5 3,3-6 3,0-5-1,8-7-2,1-6-4,3-7-3,-4-4-8,2-10-12,-7-1 0,-7-3-8,-5 2-6,-14 2-4,-11 4 1,-9 2 2,-7 8-3,-12 4 2,0 6-1,0 5-2,4 3-5,7 3-2,12 0 0,10 3-13,6-2-17,7 1-24,1 2-32,3 3-89,6-6-106,20-1-437,-7 5 0,11-5 0,8-2 0</inkml:trace>
  <inkml:trace contextRef="#ctx0" brushRef="#br1" timeOffset="321004.9604">7701 3142 1426,'2'0'112,"-1"-4"6,1 4 0,-1-3 15,-2 10 19,2 10 7,1 12 3,-1 13 0,-1 16 1,2 10-77,-4 9-31,1-4-3,-1-4 1,-1-9-12,-1-8-18,-2-15-6,3-5-1,-3-9-21,3-6-79,0-8-84,3-7-390,0 0 0,-6-6 0,-3-6 0</inkml:trace>
  <inkml:trace contextRef="#ctx0" brushRef="#br1" timeOffset="321488.2196">7487 3493 998,'-17'-2'123,"-6"2"42,0 0 36,-5 0 18,10-3 16,9 6 19,2-3 26,3 0 14,4 0 12,0 0-71,0 0-19,4 0-31,6 0-18,11-6-10,12 4-11,11-4-17,10 0-24,6-2-12,0 1-11,-1 3-14,-5 1-18,-6 1-12,-4 2-15,-11 0-6,-10 0-8,-2-2 0,-12 2-2,-2-3 0,-4 3-1,-3 0 2,0 0-1,0 0 2,0 0-2,0 0-3,0 0 0,0 0 0,0 0-2,0 0-1,0 0-13,0 0-31,1 0-34,1 0-30,1 0-60,3 0-87,0-4-100,8-1-417,-7 3 0,-1 1 0,-1-2 0</inkml:trace>
  <inkml:trace contextRef="#ctx0" brushRef="#br1" timeOffset="372915.2722">8290 3402 1197,'-6'-1'38,"3"-2"1,-2 1-9,2-3-61,11-2-223,-8 2 0,3-4 0,0-5 0</inkml:trace>
  <inkml:trace contextRef="#ctx0" brushRef="#br1" timeOffset="373715.0058">8219 3284 1355,'0'0'79,"-3"1"22,-7 1 24,-3 3 17,-1 2 5,1 0 2,3 3 13,4-2 15,6 2 13,0 0-49,12-1 3,12 1-11,9-3-15,18-1-10,20-5 3,10-1 1,8-1-10,1-1-14,-10 1-13,-12-2-16,-20 3-16,-18-3-10,-12 0 0,-11 2 6,-5 1 5,-2 0 0,0 0-1,0 0-1,0 0 8,0 1 2,-2 5 4,-3 8 5,-3 10-4,-1 10-6,-4 15-7,3 12 0,1 5 6,-3 5 2,5-1-4,-1-2 4,1-7 2,2-11-2,-2-8 1,2-12-3,1-8-5,2-7-4,2-7-4,0-4-4,0 3-4,2-6-5,-2 2-6,0-2-12,0 1-32,0-2-70,0 1-68,0-1-134,6-4-624,0 0 0,3-12 0,6-13 0</inkml:trace>
  <inkml:trace contextRef="#ctx0" brushRef="#br1" timeOffset="374852.7272">9268 3221 1547,'0'-2'99,"-2"0"25,2-2 17,0 0 7,3 1 7,8-3 16,7-3 11,21-2 8,15 0 7,15-1-70,7 4-26,-1 5-26,-12 2-14,-13 3-7,-17 7 0,-14 6-8,-9 1-2,-16 7 2,-13 6 0,-12 5 1,-13 2 2,-10 3 2,-6 1 1,7-3 2,8-3-3,15-10-8,15-5-1,7-4 0,8-7 7,5-2 10,8 0 3,10 0 0,7-3-3,11 5 1,10-2-4,-1 5-1,1 1-5,-3 6-9,-8 2-11,-8 5-15,-10 3 2,-9 1 11,-9-2 22,-4 2 14,-6-3 12,-9 2 16,-6-7 7,-6 1 19,-11-4 21,-5-1 63,-1-6 30,-7-4 35,1 0 0,-4-3 0,-2-4-8,5 0-16,4 1-1,4 1-23,11 0-20,7-1-61,5 1-35,5-2-49,5 0-18,5 0-14,-1 0-2,6 2 0,0-2-17,0 0 11,0 0-9,0 0 5,0 0-2,0 0 0,0 0-2,0 0-4,0 0-1,0 0 1,0 0 7,0 0-8,0 0 6,0 0-5,0 0-1,0 0 1,0 0-2,0 0 0,0 0 0,0 0 0,0 0 0,0 0 0,0 0 0,0 0 0,0 0 0,0 0 0,0 0 0,0 0 0,0 0 0,0 0 0,0 0-31,-4 0-36,4 0-29,0 0-16,0 0-16,-3 0-4,6 0 0,-3 0-12,-3 0-24,3 1-44,0-1-8,0 1-16,0 1-35,0-1-45,0 1-24,3-1-61,1-1-101,7-3-127,1-6-181,1 8 0,4-3 0,-2-1 0</inkml:trace>
  <inkml:trace contextRef="#ctx0" brushRef="#br1" timeOffset="426284.6202">7954 8720 1199,'0'0'46,"0"0"-1,0 0-2,0 0-1,0 0 1,0 0 2,0 0 3,0 0 6,0 2 1,0-2-48,0 0 1,0 0-2,0 0-13,0 0-52,9-2-256,-7 4 0,-1-2 0</inkml:trace>
  <inkml:trace contextRef="#ctx0" brushRef="#br1" timeOffset="954518.4696">28188 7488 173,'1'-2'49,"2"1"21,-3-1 21,2 1 25,-2 1 17,0 0 10,0 0 1,2 0 1,-1 0 14,2 0-16,0 0-8,0 3-6,3 1-9,2 2-6,-1 1 10,4 2 8,-1 4 10,2 8 7,-1 6-6,5 5-10,-2 7-9,-1 0-12,-2-1-12,-2-6-12,3-5-2,-3-7 7,3-8 5,6-7 1,8-5 4,4-9-1,9-8-1,6-9 0,2-6 1,10-10-8,9-1-34,9-5-35,7 1-19,8-1-12,-3 5-10,-1 9-4,-8 5-5,-12 5-1,-10 10-14,-15 3-81,-16 4-51,-12 3-21,-6 1-98,-6-4-78,-1 3-211,2 1 0,-1 3 0,-8 1 0</inkml:trace>
  <inkml:trace contextRef="#ctx0" brushRef="#br1" timeOffset="955102.6881">28453 7895 769,'-4'0'18,"0"0"31,1 5 29,0 6 37,3 6 36,6 6 11,-1 9 9,5 5 3,2 4 6,8 0-2,-2-2 14,6-8 14,11-8 19,14-13 2,15-13 4,17-14 10,18-17 4,11-13 6,9-8-3,3-11-7,-2 0-21,-7 5-46,-15 4-56,-14 10-65,-19 15-113,-20 8-115,-18 10-130,-9 3-128,-12 2-355,-4 8 0,-4 1 0,-4 0 0</inkml:trace>
  <inkml:trace contextRef="#ctx0" brushRef="#br1" timeOffset="1.00179E6">26179 9639 824,'-1'-12'18,"-1"0"12,2 0 22,-3-1 25,3 8 12,0 3 10,0 2 16,-1 0 28,1 0 37,0 0 20,0 0 26,0 0 13,0 0-3,0 0-14,0 0-9,0 0-8,0 0-15,0 0-33,0 0-35,0 2-16,0 2-23,4 7-18,3 8-8,1 12 1,3 13 13,2 15 12,-7 11 5,-3 13 8,0 5 4,-4 4-19,-1-4-6,2-6-4,-3-12-13,3-15-12,0-10-12,0-12-14,3-12-2,-3-8 0,0-6-21,0-5-33,0-2-52,0-4-75,0-6-110,5-6-173,-1-4-325,7-8 0,-1-1 0,10-4 0</inkml:trace>
  <inkml:trace contextRef="#ctx0" brushRef="#br1" timeOffset="1.00242E6">26707 9681 1389,'-6'-4'121,"-1"-3"29,2 0 17,2-3 22,3 1 8,5 1 9,13-4 12,12-2 8,12 1 7,20 1-73,11 5-45,1 4-26,0 6-16,-14 11-21,-15 4-7,-18 8-7,-16 6-12,-15 6-8,-19 1-5,-15 3-4,-13 3 1,-9-1-3,2-5-1,6-3-1,14-10 2,14-6 11,11-10 4,16-6 3,13-1 2,14-6 1,13-1 4,12 3 1,10-1-3,2 7 1,-5 4-3,-7 8-9,-9 5-5,-16 10-3,-7 3 0,-14 1-1,-9 0-2,-14 2 3,-14-4 2,-20-3 2,-13 0-3,-21-8-6,-10 0-11,0-8-25,5-7-45,11-4-72,22-9-104,30-17-482,12-5 0,15-6 0</inkml:trace>
  <inkml:trace contextRef="#ctx0" brushRef="#br1" timeOffset="1.00324E6">28074 9511 1862,'-5'-3'75,"-5"-2"10,-12 3 15,-9-2 19,-16 4 16,-7 2 11,-3 2 6,1 1 2,2 4 2,11 0-70,6 4-2,6-1-8,8 1-12,7-1-15,2 4-11,5-4-6,6 1-4,3-4 2,0 0 1,0-1 4,3 0-1,-3 4 3,0 0 7,3 2-2,-3 4-2,0 1-5,3 3-1,-3 2-4,0-3-2,3-3-2,0-4 1,5-2-3,2-5-3,8-2 4,5-3 4,17 3 4,6-5 2,11 4 5,0 1 3,0 6-3,-4-1 0,-11 6-1,-7 1-6,-7 7-5,-5 2 2,-7 4 2,-4 3 4,-6 0 8,-3-2 11,-3 1 14,-9-3 16,-1-1 10,-10-3 14,-4-1 11,-6-5 3,-5-4 4,-4-2-2,-3-2-12,-5-2-12,-5 0-10,-4 0-22,4-2-8,5 4-14,5-5-14,10 0-11,5-2-10,7-2-5,3 3-1,4-3-3,7-1-5,1-1-13,3 0-27,2 0-42,0 2-94,0-1-125,0-1-242,-9 1-413,-5-1 0,-10-1 0</inkml:trace>
  <inkml:trace contextRef="#ctx0" brushRef="#br1" timeOffset="1.00573E6">25252 8857 269,'0'-7'79,"0"0"23,0-3 34,0 1 22,0 3 18,0 3 20,0 1 12,0 0 0,0 2-6,0 0-62,0 0-13,0 0-11,0 3-25,3 2-11,0 8-2,0 4-4,2 8 2,4 4 9,-2 6 8,-1 5 8,-3 1 6,5 2-4,-2-2-9,-3-1-10,1-9-16,1-2-11,-2-10-10,-2-6 4,1-4 19,-2-4-5,3-5-6,-3-5-8,0-2 0,0-10 1,3-8 0,-6-10-4,-2-8-6,1-6-10,-2-5-22,0 4-3,2 6-3,2 5 0,4 8 1,-2 10-3,0 6 0,0 5-1,0 3-2,0 2-1,0 3-6,0 2 3,5 0 1,4 4 4,9 6 4,8 10 4,11 11-1,7 10 3,7 7 1,3 1 7,-1 0 4,-2-6-1,-3-4 4,-10-6-2,-6-7 0,-10-6-3,-7-5 7,-4-6 4,-4-1 2,-4-8-1,-3-3 0,0-6 2,0-5-1,0-4-2,0-8-5,0-4 2,-3-3-6,2-1-5,-3-9-2,2-1-5,2-5 4,0-5-4,0 2 8,0-1 14,0 6 9,0 4 12,0 6 10,-1 6 12,-2 5 11,1 7 13,-1 5 3,3 3 1,-2 6-13,1 3-15,1 0-12,0 1-13,0 1-12,0-2-12,0 2-12,-2-2-14,2 2-8,0 0-2,0 0 2,0 0 2,0 0 4,0 0 0,0 0 2,0 0-3,0 0 3,0 0-1,0 0-3,0 0-3,0 0-7,0 0-10,0 0-7,0 0-13,0 0-12,0 0-5,0 0-14,0 0-6,0 0-5,0 0-5,0 0 4,0 0-15,0 0-20,0 0-8,0 5-22,0-1-48,3-1-92,10-1-163,-2 0-225,8 1 0,8-3 0,9-2 0</inkml:trace>
  <inkml:trace contextRef="#ctx0" brushRef="#br1" timeOffset="1.00691E6">28775 8748 116,'0'-2'9,"0"0"-1,0 1-2,0-1-1,0 2-2,0 0 0,0 0-4,0 0-28,0 0 0,0 0 0,0 0 0</inkml:trace>
  <inkml:trace contextRef="#ctx0" brushRef="#br1" timeOffset="1.00804E6">28775 8751 174,'0'0'24,"0"-2"1,0 1 1,0-1-1,0 0 1,0 2 1,0 0 2,0 0 10,0 0 12,0 0-11,0 0-4,0 0 0,0 0 0,0 0 2,0 0 2,0 0 5,0 0 2,0 0-7,0 0-10,0 0-8,0 0-1,0 0 1,0 0 10,0 0 11,0 0 1,0 0-4,0 0 0,0 0 0,0 0 1,-3 0 0,3 0 2,-6 0-2,-3 0-9,0 0-12,1 0 0,-2 0 0,4 0-1,3 0 5,1 0 7,1 0 13,1 0 3,1 0 1,-1 0-1,0 0-1,-1 0-2,-1 0-2,-1 0-6,0 0-6,-3 0-10,-1 0-12,2 0-5,-1 2-1,0-2-2,1 2 2,2-1 1,1 1 1,2-2 3,0 0 3,0 0-1,-3 0 4,-2 0 3,1 2 4,-6-1 4,0 2 3,-4 0 4,-2 2 5,-2-2 3,-3 2 3,6 2 5,-2-1-1,2-2 3,5 0 0,2 3 2,-1-1 3,4 1 3,-2 3-2,3 1 0,-1 3-4,5-2-7,0 2-2,0 0-7,2-2-1,2-2-7,2 0-3,3-1-6,2-4-4,5 0-1,1 2-2,5-1 0,5 0 2,3 2 0,-1 1-3,-1 0 1,1 2-2,-4 0-3,-5-1-3,1 1 0,-5 0 0,-3 1-2,-4-1 0,-6-2 4,0 0 7,-3-1 9,-6 3 10,-8-4 10,-8 1 5,-13 2 3,-13 0 3,-6-1 6,3-3 1,-2-2-6,7-2-5,8 0-9,8-2-18,12-2-67,10 2-214,5 0-391,3-4 0,-3-9 0,-4-1 0</inkml:trace>
  <inkml:trace contextRef="#ctx0" brushRef="#br1" timeOffset="1.01515E6">25740 9103 473,'0'-1'45,"0"0"9,-2-1 10,2 2 8,0-2 1,0 2-5,0 0-9,0 0-8,0 0-24,0 0-71,5 0-144,-5 2 0,3-2 0,4 2 0</inkml:trace>
  <inkml:trace contextRef="#ctx0" brushRef="#br1" timeOffset="1.01556E6">28808 8932 259,'-4'-2'-10,"-4"2"-39,-7 0 0,-10-2 0,-7 2 0</inkml:trace>
  <inkml:trace contextRef="#ctx0" brushRef="#br1" timeOffset="1.01723E6">25808 9063 665,'0'0'-13,"0"0"-9,0 0-104,0 2 0,0 4 0</inkml:trace>
  <inkml:trace contextRef="#ctx0" brushRef="#br1" timeOffset="1.01814E6">28876 9025 123,'0'0'3,"0"-1"0,-3 1 2,3 0 3,0-2 4,0 2 0,0 0-2,0 0-1,0-3 2,0 3-3,0 0-1,0 0 0,-2 0-1,1 0-3,1 0-4,-2 0 0,2 3 2,-1-3 2,1 0 0,-2 2 1,2-2 1,0 0 3,0 0 2,0 0 2,0 0-1,0 0-4,0 0-7,0 0-3,0 0-17,0 1-33,0 2 0,-3 5 0,-1-2 0</inkml:trace>
  <inkml:trace contextRef="#ctx0" brushRef="#br1" timeOffset="1.01976E6">27177 11480 1110,'0'-2'53,"0"-2"19,0-2 11,0 1 12,0 1 4,0 3 7,0-1 29,0 2 58,6 3 30,3 9-14,2 14-1,3 14-10,2 16-6,-2 15-6,-6 7-5,0 2-6,-4-1-24,-2-5-53,-2-9-22,0-8-11,0-13-5,0-12 5,0-9 37,0-11 0,-2-7 1,2-14 1,-1-18-4,-1-17-6,2-14-8,2-14-12,8-9-11,-1 0-13,5 7-42,2 5-7,-4 12 1,-3 14-3,-4 11-5,-4 12-6,2 7 2,3 9 3,5 5 2,10 12 2,15 9 12,9 14 7,15 15-3,11 12 5,7 5 7,7 0 11,-1-1 6,-3-6 7,-13-10 10,-11-8 6,-16-9 6,-17-11 26,-8-12 12,-10-5 10,-4-12-3,-2-14-8,-2-15-7,-4-12-9,-4-13-14,2-6-7,-4-4-15,0 0-32,5 4-18,-1 2-13,2 4 7,0 3 4,2 5-3,-2 5 5,3 7-13,-2 3-5,2 8-4,1 5-5,-2 6-3,4 7-17,-3 4-22,3 1-19,0 6-21,0 0-29,0 0 3,0 0-7,0 0-34,0 0-31,0 0-34,0 5-74,7-4-122,-2 2-399,9 5 0,5-3 0</inkml:trace>
  <inkml:trace contextRef="#ctx0" brushRef="#br1" timeOffset="1.02083E6">28918 11231 278,'0'-5'14,"0"2"15,-3 0 22,-1 0 16,-1 1 38,-3 2 31,-1 0 36,2 0 37,-2 0 32,3 0 17,1 0 17,4 0 4,-1 0-9,2 0-4,0 0-23,2 0-14,5 0-30,14-1-26,15-2-17,18 1-15,14-1-15,6 1-17,0 2-15,-11 6-9,-9 5-17,-18 8-12,-13 6-7,-16 11-9,-14 6-16,-19 4-8,-14 0-2,-12 2-3,-9-2 2,-7-6-1,5-4 4,16-6-5,14-8 9,14-7 6,14-7 13,11-1 16,15-7 10,9 3 8,11 3 1,11-1 0,10 4-3,3 7 2,-3 5-7,-7 3-8,-9 5-12,-15 1-16,-13 2-11,-13 2-1,-17 0 0,-17 4 0,-16 4 1,-15-1-3,-14 0-3,-10-5 3,-8-6-1,0-11-1,8-5-5,10-8-25,17-5-29,22-3-32,19-9-45,10-2-70,19-8-111,13-4-192,7-3-351,4-2 0,12-3 0</inkml:trace>
  <inkml:trace contextRef="#ctx0" brushRef="#br1" timeOffset="1.02142E6">29888 11389 1963,'-13'7'103,"-9"7"40,-10 11 28,-9 14 8,-3 10 10,3 11 15,15 4 9,12 3 11,19-5 21,17-5-31,15-11-41,6-10-22,10-9-8,6-9 0,-2-13-5,1-2-13,-5-10-8,-5-7-8,-3-7-22,-9-8-19,-13-13-9,-9-8-17,-10-9-21,-10-11-3,-9 3-7,-8 4 4,-4 4-1,-9 11-1,-6 12 2,0 6-4,-4 10 0,-1 8-1,3 6 2,5 3-7,7 3 0,8 0-4,6 0-1,6 0-3,3 0-1,3 3-3,4-2-6,1 2-18,1 1-25,0 0-28,0 1-40,0-1-46,0-1-62,0-2-109,0 0-112,0-15-316,-3 11 0,-6 2 0,-1-3 0</inkml:trace>
  <inkml:trace contextRef="#ctx0" brushRef="#br1" timeOffset="1.02222E6">29287 11829 291,'0'0'0,"0"0"-1,0 0 0,0 0 2,0 0 5,0 0 0,0 0 1,0 0 0,1 0 0,-1 0 0,2-3-1,1 3-6,1 0-10,2-1-18,-1 1-31,5 0 0,-7 0 0,3 0 0</inkml:trace>
  <inkml:trace contextRef="#ctx0" brushRef="#br1" timeOffset="1.02248E6">29333 11843 60,'-1'0'12,"1"3"1,-2-2 1,1 2-1,1-2 1,0 1 1,0-1 1,-2-1 1,2 0-2,0 0-12,0 0-6,0 0-11,0 0-21,0 1 0,0 1 0</inkml:trace>
  <inkml:trace contextRef="#ctx0" brushRef="#br1" timeOffset="1.02264E6">29327 11855 117,'0'0'3,"0"0"3,0 0 0,0 0-2,0 0-8,0 0-22,2-1 0,-2 2 0,0-1 0</inkml:trace>
  <inkml:trace contextRef="#ctx0" brushRef="#br1" timeOffset="1.02459E6">31112 10972 998,'0'-1'81,"-6"-3"13,-6 1 19,-9-1 25,-8-1 17,-10 5 14,2-2 4,-1 1 2,3 1 0,5 1-64,-3 4-11,1 4-6,-1 5-9,-4 6-12,1 4-13,1 2-2,11 3 6,10 1 7,8-5 9,8-2 8,7-1 1,10-5-5,4-3-5,7 1-10,9-1-1,3 1-10,2-2-8,3 1-10,-5 2-9,0 1-10,-7 4-3,-4-4-4,-7 1-3,-4 0-1,-5-2 3,-6-2 5,-3 3 7,-3-2 11,-3 2 18,-3-5 20,-6 2 19,-6 0 21,-8-2 16,-10-1 20,-4-2 4,-2 0 0,-4 0-2,3-1-3,2-2-18,3 2-15,7-2-20,1-3-19,9 1-15,3-2-21,1 0-9,5-2-7,3 0-4,0 1-6,3-1-4,0 0-3,3 0 1,-3 0-1,0 0-2,-1 0 1,1 0-1,0 0 0,1 0 0,1 0 0,1 0 3,-2 0 0,2 0 1,-2 0 0,1 0 0,1 0-3,0 0-1,-3 0 0,3 0-4,0 0 1,0 0-6,0 0-1,0 0 0,0 0-1,0 0-2,0 0 0,0 0 1,0 0 1,0 0 2,0 0-3,0 0 5,0 0 0,0 0 1,0 0 0,0 0 0,0 0-2,0 0 1,0 0 1,0 0 0,0 0 0,0 0 0,0 0 0,0 0-1,0 0-1,0 0 2,0 0 2,0 0-3,0 0-8,0 0-3,0 0-4,0 0-2,0 0-2,0 0 0,0 0-1,0 0 1,0 0 1,0 0 4,0 0 5,0 0 7,0 0 3,0 0 3,0 0 1,0 0 0,0 0 2,0 0-2,0 0-1,0 0 0,0 0 0,0 0-3,0 0 0,0 0 0,0 0 0,0 0 0,0 0 0,0 0 0,0 0 0,0 0-2,0 0 1,0 0 0,0 0 0,0 0 1,0 0 0,0 0-1,0 0 2,0 0 1,0 0-1,0 0 2,0 0 3,0 0-1,0 0 1,0 0-2,0 0 1,0 0 2,0 0-4,0 0 1,0 0 1,0 0-4,0 0-2,0-3 0,0 1-2,0-2 3,0 1 0,0 0-4,0 1 1,0 1 1,0 0 1,0-2-1,0 3 3,0-1-2,0-2-1,0 3-7,0 0-18,0 0-23,0 0-32,0 0-39,0 0-45,0 0-51,0 0-81,0 0-68,0 0-86,6-5-328,-3 4 0,2 2 0,-2 1 0</inkml:trace>
  <inkml:trace contextRef="#ctx0" brushRef="#br1" timeOffset="1.02528E6">28447 12525 1714,'-5'3'79,"-1"-1"25,2 3 32,-2-1 30,6-2 29,7 0 23,10-2 14,19-6 24,21-7 51,35-10 6,36-17 6,31-14-5,40-11-18,34-8-21,23 0-31,18 3-19,12 12-17,-6 11-35,-8 10-118,-15 14-185,-26 6-236,-33-11-700,-38 20 0,-46 0 0,-52-3 0</inkml:trace>
  <inkml:trace contextRef="#ctx0" brushRef="#br1" timeOffset="1.02564E6">27991 12648 3481,'59'-20'50,"29"-7"32,40-14 29,50-6 13,20 2 7,31-6 2,41 5-2,26-5 0,14 0-5,13 7-66,0 6-74,-18 2-105,-19 6-154,-28 1-557,-54 6 0,-44 4 0,-58 1 0</inkml:trace>
  <inkml:trace contextRef="#ctx0" brushRef="#br1" timeOffset="1.02594E6">28176 12521 3560,'86'-20'6,"48"-13"3,60-9 8,62-10 3,28 0-2,34-6-7,26-1-37,19 2-125,4 1-191,-19 11-282,-32 11 0,-47 5 0,-61 6 0</inkml:trace>
  <inkml:trace contextRef="#ctx0" brushRef="#br1" timeOffset="1.02627E6">28156 12389 4370,'50'-18'18,"47"-14"30,53-8 10,56-12 7,38-2 2,42 0 0,19 1-5,8-1-27,-1 6-40,-16 7-56,-23 2-85,-30 7-164,-15-3-543,-57 12 0,-40-4 0,-35 2 0</inkml:trace>
  <inkml:trace contextRef="#ctx0" brushRef="#br1" timeOffset="1.02665E6">30999 10856 4029,'24'19'3,"20"7"1,25 9 2,26 11 0,18 2 0,19-5 4,14-1-4,12 3-23,3-5-51,-6-8-84,-9-4-151,-18-13-403,-23-1 0,-29-11 0</inkml:trace>
  <inkml:trace contextRef="#ctx0" brushRef="#br1" timeOffset="1.02684E6">31601 10810 3797,'-93'41'15,"-44"26"-1,-32 32-21,-37 30-102,30 3-231,-6 9-334,7-5 0,5-11 0</inkml:trace>
  <inkml:trace contextRef="#ctx0" brushRef="#br1" timeOffset="1.02916E6">27562 13612 1506,'0'-10'88,"0"1"14,0-1 1,0-1 4,0 5 20,0 8 15,0 1 6,0 6 9,0 1 10,0 12-56,0 9-14,0 10-1,6 14 14,0 14 11,5 18-2,1 22-3,1 12 1,1 21-6,2 9-5,-1 7-9,6 0-3,1-1-6,2-7-3,1-8 6,1-7 12,-9-5 17,-7-1 10,-6 2 3,-10-1-1,-9-2-5,0-3-6,0-5-2,-3-8-11,2-11-21,5-16-31,6-15-28,1-18-24,4-13-16,0-19-29,3-11-52,-2-6-55,2-14-66,-1-6-94,1-12-134,6-13-401,-7-6 0,-7-12 0,-4-6 0</inkml:trace>
  <inkml:trace contextRef="#ctx0" brushRef="#br1" timeOffset="1.02978E6">25551 15508 2862,'-3'0'4,"3"0"1,0-3 2,5 3 1,7 0 2,12 0 7,12 0 32,20-1 31,15-6 31,22 0 36,29-6 33,30-3 31,33-1 30,32-5 29,36 1 21,27-2 16,25-4 12,22-1 4,14 0 0,5-5-17,-1 0-24,-5 5-36,-14-3-29,-11 5-33,-15 5-29,-16 3-33,-27 3-51,-16 4-51,-27 5-44,-35-4-44,-32 4-31,-34 0-18,-38 2-24,-31-2-31,-24 2-31,-22 0-68,-16-2-118,-15-1-178,-19-22-496,-16 21 0,-23-4 0,-22-1 0</inkml:trace>
  <inkml:trace contextRef="#ctx0" brushRef="#br1" timeOffset="1.03079E6">27753 15291 1198,'-3'0'78,"3"3"59,0-2 52,0 2 37,0-1 12,0 1 23,6-8 28,6-5 19,7-4 30,9-13-10,15-8-4,4-11-39,7-9-35,11-15-24,7-6 17,2-7 25,4-2-4,5-1 2,1 4-30,4 1-34,2 1-32,2-6-11,4-5-14,-1-5-15,0-1-23,-5-1-46,-9 3-23,-11 6-16,-9 6 8,-13 8 6,-7 6 5,-11 11-11,-3 6 2,-7 10 0,-7 6 3,-4 8-2,-4 8-2,-2 5-12,-3 3-8,0 7-8,0 2-4,0 1-1,0 2-15,0 0 3,0 5-15,0-4-37,0 5-58,0 2-33,0 2-75,0-1-105,0-2-175,4-10-653,-2 5 0,2-4 0,4-7 0</inkml:trace>
  <inkml:trace contextRef="#ctx0" brushRef="#br1" timeOffset="1.03141E6">29702 13043 2143,'0'-2'131,"0"1"17,0 1 37,0 4 17,0 9 3,-3 14 2,0 12 2,-5 14-2,1 8 1,-5-1-121,6-4-11,3-10-17,1-10-26,1-12 35,1-7 16,-2-12 4,-1-7-2,-1-8 1,-1-9 0,-1-13 2,3-8 3,0-9-3,0-2-11,3 0-52,3 5-18,0 11-6,0 7-2,5 10 2,1 7-2,0 6 1,6 4-1,3 5 3,1 6 1,7 6 6,-2 4 6,6 6 3,-4-1 1,-2 0 2,-5-4-3,-5-5 13,-8-4 54,0-6 12,0-4 2,-1-9-6,4-6-6,3-10-3,0-9 2,-3-16-5,1-8 3,-7-10-14,-3-4-55,3 8-12,-6 11-19,3 17-38,0 16-30,0 12-73,-3 7-89,-3 5-113,6-1-201,-4 7-352,4-4 0,10-2 0,10-3 0</inkml:trace>
  <inkml:trace contextRef="#ctx0" brushRef="#br1" timeOffset="1.03188E6">30429 12781 2550,'-2'-6'139,"-2"3"10,-10-3 5,-10 2 0,-15 2 0,-9 2 3,-3 5 3,4 0 5,11-3 5,10 3-116,10 1-16,7-3-10,6-3 0,3 1 5,0 3 10,0-1 2,3 4 2,-2 8-5,4 1 1,-2 9 2,0 7-1,-3 8 5,0-1-3,-6 9-3,3-1-9,-3-2-4,1-3-3,2-8 4,3-6 10,3-6 12,5-9 4,4-6 4,9-5 1,8 0-3,7-4 1,10-1-1,4-3-7,7 0-18,0-3-55,-4 0-99,-9-1-127,-1 2-255,-19 0-368,-12 2 0,-4-6 0</inkml:trace>
  <inkml:trace contextRef="#ctx0" brushRef="#br1" timeOffset="1.03212E6">30217 13022 2464,'0'-3'88,"0"-2"4,5-1 2,6-2 0,13 1 2,12-3 1,17 0-2,10 3-11,3-5-46,-1 8-168,-6-7-154,-15-9-281,-16 16 0,-16 4 0,-7 1 0</inkml:trace>
  <inkml:trace contextRef="#ctx0" brushRef="#br1" timeOffset="1.03265E6">29544 13668 976,'-4'7'104,"-3"0"53,-2 3 51,-3-1 48,5 0 52,2-5 10,2-2 5,12-5 0,12-3 3,15-5-70,22-7-35,30-5-54,23-12-52,28-2-63,18-1-96,10 1-58,-3-2-71,-12 5-138,-21-5-385,-26 10 0,-34 0 0</inkml:trace>
  <inkml:trace contextRef="#ctx0" brushRef="#br1" timeOffset="1.03294E6">29926 13622 2970,'6'-1'16,"12"-2"3,17-6 1,16-3 0,27-5-9,29-9-57,21-8-113,25-3-411,-2 5 0,-12 4 0,-16 2 0</inkml:trace>
  <inkml:trace contextRef="#ctx0" brushRef="#br1" timeOffset="1.03651E6">30515 5567 404,'1'-3'50,"2"1"12,-3 0 21,3 1 22,-3 1 22,0 0 19,3 0 18,-3 0 18,0 0 17,1 0-22,-1 0 13,0 0 13,0 0-8,0 0-16,0 0-12,0 0-14,0-2-14,-4-1-13,-3-2-15,-6 1-13,-3-3-22,-4 4-22,1-1-13,-2 2-5,3 2-6,-3 6 0,0 9 0,-5 9-1,3 8-5,-4 11 2,8 0-2,7-1-1,7-3 2,4-4 2,4-9-2,3-3-2,-2-9 0,4-2 6,4-9 5,0 2 0,4-5 4,1-5-4,4-2-5,-3-4-3,-1-7-8,1-7-12,-5-1-5,-4-3-14,0 6-1,-3 2-5,-3 7-13,-3 4-12,2 5 0,-2 3 5,0 2 3,0 4 10,0 9 6,0 4 4,3 2-2,0 6 0,0 1 10,6-3 13,0-3-1,3 0-25,0-6-52,2-7-83,0-4-128,3-15-352,-2 9 0,-1-4 0,1-5 0</inkml:trace>
  <inkml:trace contextRef="#ctx0" brushRef="#br1" timeOffset="1.03703E6">30607 5617 1278,'0'0'103,"0"0"1,0 0 4,1 0 30,-1 0 11,2 9 4,3 4 2,3 11 2,-1 1 1,3 4-83,0 1-13,-4-5 4,-3-4 6,0-6-25,-3-4-3,0-2 7,0-4 20,0-2 1,0-2-1,0-5-1,0-7-3,0-9-8,0-8-8,0-5-6,0-7-5,6 5-4,0 4-23,8 9 1,-1 7 3,4 6-1,-5 6 1,4 1 0,-3 4 1,-2 1 1,-2 8-4,2-2-5,1 6 0,-3 3-3,0 3-6,0-4 0,-3 1 2,-3 0 1,-3 2 2,0-3-1,0 0 0,0-1-5,0-1-20,3-3-63,3-3-126,26-6-468,-13 4 0,4-7 0,8-2 0</inkml:trace>
  <inkml:trace contextRef="#ctx0" brushRef="#br1" timeOffset="1.03757E6">31145 5549 1312,'-14'-1'84,"-5"1"18,-5 1 11,-5 4 8,5 3 2,6 5 13,6 7 11,6 0 15,6 0 11,5 0-58,5-2-16,5-3-12,0-2 7,0-4 8,3-4 7,-4-4-11,4-4-9,-3-6-13,0 0-11,0-5-9,-3 0-2,-6-2-3,-1 3-26,-2 2-30,-3 5-4,1 5-2,1 5-2,1 10 2,0 9-4,4 6 7,-4 11 1,3 0 6,-6 3 21,2-2 27,-4-2 14,-7-3 10,-9 1 6,-7-4 7,-10 0 7,-9-4-4,-4-4 0,-6-4-7,-3-4-13,-5-5-24,4-3-43,6-7-40,12 0-85,22-9-192,21-7-452,4 2 0,14-1 0,6-4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2:16:19.788"/>
    </inkml:context>
    <inkml:brush xml:id="br0">
      <inkml:brushProperty name="width" value="0.05292" units="cm"/>
      <inkml:brushProperty name="height" value="0.05292" units="cm"/>
      <inkml:brushProperty name="color" value="#FF0000"/>
    </inkml:brush>
  </inkml:definitions>
  <inkml:trace contextRef="#ctx0" brushRef="#br0">16110 8104 641,'0'0'14,"0"0"-2,0 0 1,2 0 4,-2 0 11,0 0 27,-2 0 40,2 3 36,0-3 31,0 3 14,0-2 17,0 1 15,0 0 9,0-1 2,0 1-8,0-2-25,0 0-36,2 0-21,1 0-26,1 0-20,9 0-14,4-2-8,4 2-7,1-3-3,0 2 2,1-1 2,-2 2 1,2-3-10,0 3-4,1 0-5,5 0-2,1 0-2,2 0 0,5 0-1,4 0-4,10 0-3,6 0 0,8-3-2,3 3 4,5-2 3,1-1 1,3-1 1,-2 2 0,3-1 3,-1 3-1,5 0 2,2 0-2,0 0-1,5 0-3,-3 0-3,4 0 0,-3-2-4,1 0 1,-4-3-4,-4 5 4,1-3 1,-6 3-4,-6-3 1,-4 3-1,-2 0-1,-6 0-4,0 0 1,-2 0-3,-5 0 2,1 0-4,0 0-4,-5 0 1,2 0-1,-4 0-1,3 0-1,-5 0 1,1 0 0,0 0-1,-6 0-1,0 0 1,-2 0-1,-5 0 1,-5 0-2,-3-2 3,-4 2 0,-9-1-1,1 1 2,-9-2 0,1 2 0,-2 0 2,1-1-2,-1 1-1,0-2-1,0 2-12,0 0-59,3 0-75,3-1-186,1 1-495,3 0 0,3-2 0,5-1 0</inkml:trace>
  <inkml:trace contextRef="#ctx0" brushRef="#br0" timeOffset="1085.0886">20730 8199 1116,'0'0'40,"2"0"3,-1 0 4,5 0 2,0 0 3,6 0 5,0 0 10,6 0 14,-1 0 13,2 0-15,8 0 16,7 0 12,0 0 8,13 0 9,4 0 13,9 0 5,9 0-6,10 0-9,10 0-6,10 0-18,8 0-13,1 0-7,7-2-6,0 0-6,4 1-9,5 0-7,1-2 3,-1 0 3,4 2-4,-2 0-1,-5-2-5,4 3-7,1 0-6,5 0-5,1 4-7,1-1-1,-5 1-9,-3 0-6,-2 0-5,-7-1 0,-1-2-3,-10-1 0,-6 2 2,-9-4 2,-11 1 1,-7-1 2,-11-1 0,-14-2 5,-10 0 10,-16 1 44,-11-2 8,-4 2 3,-6-1 3,-6-2 1,3 1 3,-3 0-3,-2 2 0,1 0-2,-2 1-11,3-1-42,1 4-8,2 0-4,3 0-4,-3 0-1,3-3-3,0 3 0,0 0-1,0 0-2,0 0-3,0 0-2,0 0 0,0 0-2,0-2 0,0 2-4,0 0-7,0 0-17,0 0-47,-3 2-40,-1 1-32,1-3-60,3 3-116,0-3-146,0 1-216,3-1 0,-3 0 0,0 0 0</inkml:trace>
  <inkml:trace contextRef="#ctx0" brushRef="#br0" timeOffset="9846.4802">24149 3402 1309,'-3'0'61,"2"0"19,-1 0 27,1 0 24,1 0 19,0 0 12,-2 0 14,2 0 15,0 0 13,0 0-32,0 0-3,0 0-12,0 0-26,0 0-25,0 0-12,3 0-8,6 0-14,3 0-13,12-1-13,6-1-11,5 2-11,-2-1-6,3 1-2,-9 0-1,-3 0-6,-7 0-5,-7 0-1,-4 6 1,-2 0 0,-4 6 2,0 3 1,-7 3-1,-2 0 2,-7 0 5,-3 3 1,-3-4 5,-2 2-2,0-1 2,3 0-2,6-1-2,0 0-5,7-3 0,5-5-3,3-3 0,0 2 0,3-5-4,2 1 6,10 1-4,0 0 0,9-1 0,3 0 2,-1 5 0,-1 2 3,-2-1-2,0 5-1,-1 2 0,-4 0-3,-3 2 3,-9-5 18,-3 3 14,-3-1 11,-12 1 5,-4-2 3,-1 2 0,-12 0 4,-1-3-2,-1-3-6,-2-2-24,-2 1-54,3-2-50,4-1-75,2-2-118,13-5-183,-5 4-267,3-1 0,3-3 0,-2 0 0</inkml:trace>
  <inkml:trace contextRef="#ctx0" brushRef="#br0" timeOffset="10196.1135">23889 4129 1426,'0'1'52,"3"0"14,6-1 24,6 1 17,7-1 30,11-1 17,8 0 9,9-2 2,4-3 1,11-1-45,4-2-5,5-1-12,2 0-22,1 0-17,-5 6-31,-15 1-32,-13 3-86,-17 2-73,-9-1-122,-15 9-227,-11 0 0,-5 2 0</inkml:trace>
  <inkml:trace contextRef="#ctx0" brushRef="#br0" timeOffset="10603.381">24321 4383 2319,'-2'1'96,"1"1"15,-1 1 6,-2 1 4,-3 6 13,-3 0 12,1 7 5,-3 6 4,0 4 3,4 3-70,-1 1-22,2 4-14,4-3 0,2-4-2,1-5-3,7-3-7,5-8 0,9-3-1,10 0-1,9-3 0,8-4-4,2-2-2,4 0-9,-2 0-17,-3 0-28,-3-2-32,-8-1-74,-8-2-103,16-8-512,-30 5 0,-6-4 0,-6-7 0</inkml:trace>
  <inkml:trace contextRef="#ctx0" brushRef="#br0" timeOffset="11228.0959">24626 4355 1299,'0'0'113,"0"2"30,-1-2 23,1 0 17,0-2 11,0 2 3,0 0 2,0 0-3,0 0 6,0 0-65,0 5-10,0 6-20,-2 7-15,-1 7-13,3 10-3,-3 0 5,3 5 8,0 3 25,0 6 3,-3-3-3,3 9-8,-3 0-3,-3 5-3,-3 2 2,0-2-4,1-4-4,0-6 1,0-8-19,2-9-5,3-5-11,1-10-10,-1-1-6,3-7-5,0-4-6,-3-4-1,3 2-2,0-4-6,0 0-2,0 0-4,0 0-2,0 0-2,0 0-5,0 0-9,0 0-12,0 0-20,0 0-29,0-2-45,0 0-38,0-1-54,0-1-92,0-5-114,0-21-398,0 20 0,0-7 0,0-3 0</inkml:trace>
  <inkml:trace contextRef="#ctx0" brushRef="#br0" timeOffset="12793.6553">25005 3180 1592,'0'-6'92,"0"3"1,0-4 1,3 3 10,-3 3 29,0 4 23,0 6 21,0 11 12,0 10 6,0 18-61,0 9-28,0 9-1,0 5 5,0-4-5,0-5-24,0-7-19,0-10-15,3-12-6,-3-7-1,0-7 5,0-10 12,0-3 17,0-3-2,0-3-2,0-10-5,0-5-4,3-12-8,2-5-6,5-5-10,4 3-5,0 7-14,2 8-20,2 9-5,-4 8-3,-1 2-4,2 5-1,-1 2 2,1 4-8,-1 3-5,-3 6-10,-1-2-11,-7 7-7,3 0-26,-3 0-44,1-3-53,0-2-59,3-6-91,24-7-292,-22 2 0,6-4 0,-3-5 0</inkml:trace>
  <inkml:trace contextRef="#ctx0" brushRef="#br0" timeOffset="13343.7686">25344 3586 1690,'0'-2'30,"1"2"24,3 2 29,0 4 21,-1 5 10,4 7 6,-1 2 3,1 6 1,0-4 5,-2 2-14,2-2 19,-4-6 12,-1-8 8,-2 0 18,0-5 1,0-3-2,0-3 10,-5-5 6,-1-5 8,-1-9-4,-3-10-16,-3-5-26,6 0-24,0-1-22,4 6-1,2 9-5,1 7-15,0 7-7,0 3-9,3 3-6,3-3-3,10 2-7,10-3-11,10-1-16,9-3-7,3 1 1,-2-1-1,-6 2 3,-5 3-4,-14 0-4,-6 1-3,-6 2-2,-6 0-3,-1 2-5,-1 1-15,-1 0-16,0 0-29,0 0-63,0 0-64,2 0-57,2 0-65,-1 0-85,3 0-99,0 0-270,-3 0 0,0 1 0,3 1 0</inkml:trace>
  <inkml:trace contextRef="#ctx0" brushRef="#br0" timeOffset="15355.0138">25633 4772 1085,'0'0'77,"0"0"19,0 0 21,0 0 19,0 0 17,0 0 15,0 0 15,0 0 12,0 0 19,0 0-38,0 0-14,0 0-13,0 0-16,2 0-16,2 0-15,3-1-16,4-1-13,7-1-12,0 3-19,0 0-16,0 0-9,-1-3-4,-4 3-6,1 0-3,-2 0 0,1 0-1,-2 0-2,-5 0 1,0 0-2,-5 0 1,-1 0-1,0 0 0,0 0 0,0 0 0,0 0 0,0 0 0,3 0-2,-3 0 1,0 0 1,3 0 3,-1 0 0,1 0-3,0 0 3,2 0-1,-1 3 1,3-3 0,1 0 2,1 2 1,6-2-1,0 1-4,-1 1 2,-1-2 1,1 1-2,-5 2 0,0-3-2,-3 5-1,1-3-2,-4 2-4,2 2 3,-4 0 2,1 3 0,-2 1 1,0 1 5,0-1-1,-3 1 7,-2 1 3,-5 2 6,-1-2 3,-5 1 0,1 0-2,-2-1-1,2 3-1,4-2-4,1-2 0,4-1-5,3-2-5,0-2-6,3 1 0,0-2 4,0-1-1,6 0 2,0-1 0,4 3 0,4-1 3,-2 4 4,5 2 1,-5 0 6,3 2-1,-3 4-3,-2 0 0,-4-1 0,-3 0 4,-1 0 5,-2-2 4,-2-4 7,-1 4 6,-3-4 6,-7 2 4,-5-2-1,-8 1 2,-4-2 1,-2-4-5,1 2-5,-1-7-6,2 2-10,6-2-7,3 0-20,7-2-61,3 2-78,6 0-124,5 0-534,-3 0 0,6 0 0,5 0 0</inkml:trace>
  <inkml:trace contextRef="#ctx0" brushRef="#br0" timeOffset="15792.4147">26291 5237 1205,'1'0'72,"-1"1"39,2 1 40,-2 0 26,0-1 23,0 3 17,-2 1 18,-4 2 15,-9 4 13,-5 3-32,-13 5-23,-13 3-34,-11 3-35,-7 3-22,-3 1-23,2 0-15,9-5-17,12-2-15,10-2-13,13-5-10,7-3-6,7-3-22,2-4-49,4 0-133,10-4-224,-8 0-281,2 1 0,0-2 0</inkml:trace>
  <inkml:trace contextRef="#ctx0" brushRef="#br0" timeOffset="16176.2155">26088 5548 1884,'0'9'100,"-2"8"31,-3 3 19,-7 7 10,-3 7 12,-3 3 8,-3-2 5,2 3 5,2-4 1,2-3-66,9-4-24,4-5-24,1-7-10,7-1-6,7-5-10,4-4-6,10-2-4,11-2-4,5-2-3,7-1-22,-2-1-31,0-3-53,-4-3-98,-8-2-125,-4-14-392,-13 15 0,-10-4 0,-4-1 0</inkml:trace>
  <inkml:trace contextRef="#ctx0" brushRef="#br0" timeOffset="16492.0823">26349 5646 1345,'-1'0'156,"-1"-2"35,2 0 21,0 1-1,-1-1 4,-1 2 24,2 5 16,0 4 12,-3 11 6,1 9-107,-1 10-47,-1 6-32,1 3-20,0-3-1,3 1-3,0-3-22,3-8-16,-3-2-12,0-6-11,0-8-34,0-2-76,3-8-142,1-10-474,1 2 0,1-5 0,2-8 0</inkml:trace>
  <inkml:trace contextRef="#ctx0" brushRef="#br0" timeOffset="16864.3342">26343 4858 1523,'0'0'56,"0"-1"7,0 1 44,0 0 25,0 1 11,3 6 5,2 3 3,5 4 2,7 1-5,8 3-52,5 2 0,8-3-18,1-5-79,2-2-105,-2-6-133,-7-3-270,-7 1 0,-5-2 0,-7-2 0</inkml:trace>
  <inkml:trace contextRef="#ctx0" brushRef="#br0" timeOffset="17135.484">26671 4734 921,'-4'6'103,"1"4"43,-5 11 9,-4 12 3,-7 4 4,-8 16 3,-7 5 0,-3-2 1,0-1-8,6-2-85,5-11-57,10-6-99,11-14-125,2-3-211,5-8 0,6-10 0,3-1 0</inkml:trace>
  <inkml:trace contextRef="#ctx0" brushRef="#br0" timeOffset="17669.3418">27125 4544 1544,'0'0'96,"-1"0"25,-6 4 28,-1 4 18,-10 8 12,-2 8 9,-7 11 6,2 8 5,2 3 7,5 3-68,9 3-12,6-6-20,9-5-26,3-4-16,3-8-7,-4-4-9,7-8-2,-3-4-4,1-5-5,6-4-6,2-3-10,1-9-6,8-2-6,-4-6-4,-5-1-7,-3-3-4,-9 3-12,-6 3-4,-10 6 0,-14 6-1,-9 0 0,-10-1-4,-14 8-2,3-2-9,1 3-18,14 0-36,7 2-48,15-2-78,7-4-68,4-4-287,8-1 0,7 3 0,3-6 0</inkml:trace>
  <inkml:trace contextRef="#ctx0" brushRef="#br0" timeOffset="18396.4581">27402 4768 2041,'0'0'69,"0"0"24,0 3 30,0 6 16,0 3 13,0 8 4,0 6 1,0 6 2,5-2 12,4 0-52,0-6 1,6-7-14,3-7-20,-1-6-12,2-3-5,4-8-2,0-1 2,-1-9 2,-3-1-14,-6-5-11,-3-1-12,-1-3-8,-6 1-4,-1-5 10,-8 4 7,-6 2 5,-7 4 8,-8 6 2,-7 3 8,-3 7 2,-6 3 9,5 2-2,0 0-6,8 2-11,10-2-16,5 3-5,7-1-10,2 1-8,3-2-4,0 2-1,0 0-4,3-3-2,0 2 0,0-2-3,0 0-1,0-2-6,0 2-1,0 0 0,0 2 0,0-2-1,0 3-2,0-1 0,0-1 0,0 1-2,0-1-2,0 0-3,0 1-9,0 1-15,0-1-19,0 1-23,0-1-8,0 0-14,0 0-25,0 1-9,0 0-10,0-3-12,3 1-41,0-1-67,0 0-46,3-1-56,-3 1-175,0 1 0,0-1 0,-1 4 0</inkml:trace>
  <inkml:trace contextRef="#ctx0" brushRef="#br0" timeOffset="19804.0729">27064 6266 377,'0'-3'52,"0"3"9,0-3 21,0 2 24,0 1 24,0 0 27,0 0 15,0 0 23,0 0 25,0 0-19,0 0-1,0 0-1,0 0-17,0 0-21,0 0-22,-3 0-28,3 0-4,-4 1-11,-4 2-20,-6 8-13,1 3-10,-4 5-8,1 5 1,0 5-1,3-2 4,1 2 7,2 1-3,8-4-8,-1-3-3,3-3-6,3-3 0,-3-5 6,6-3-1,6-4 0,3-4-4,14 1-9,1-5-5,7-1-6,-2-3-5,1 2-9,2-1-14,-5-1-31,0 3-43,-1 4-80,-5-4-87,-2-2-404,-7 6 0,-4-3 0,-5-1 0</inkml:trace>
  <inkml:trace contextRef="#ctx0" brushRef="#br0" timeOffset="20166.9051">27311 6263 893,'0'0'30,"0"0"3,0-2 25,-2 2 22,1 5 16,-1 7 18,-2 5 8,-1 9 2,-1 11 5,0 4-18,-3 6 9,-1-1 3,4-2-22,3 1-20,1-6-15,0-3-19,4-4-32,1-6-45,2-5-83,1-13-327,4 3 0,-1-3 0</inkml:trace>
  <inkml:trace contextRef="#ctx0" brushRef="#br0" timeOffset="20600.6746">27636 6391 1378,'-24'0'61,"-11"0"27,-7 5 13,-5 5 12,8 2 10,9 5 4,6 2 6,12 1 1,6-2 16,4-2-33,5 1-14,5-4-23,8-1-4,3 1-12,8 1-6,1-1-4,2 1-3,-1 3-3,-5 3-17,-6-1-6,-6 3-1,-7 2 3,-5 0-3,-6-4 2,-8 4 2,-9-6 1,-5-1-2,-9-2 0,-4 1-107,0-11-569,2 3 0,3-5 0,13-7 0</inkml:trace>
  <inkml:trace contextRef="#ctx0" brushRef="#br0" timeOffset="32430.4239">18619 2559 879,'2'0'76,"-2"0"31,0 0 31,1 0 26,-1 0 15,0 0 10,3 0 6,-3 0-2,0 0-2,0 0-48,0 0-23,0 3-23,0 6-17,0 5-15,0 11-3,0 10 5,0 11 4,0 9 13,0 9 9,0 4 6,0-2-1,0-3-6,0-6-12,-3-5-10,2-11-10,-2-5-14,-1-10-12,1-6-19,0-4-35,0-7-43,3-3-49,-3-1-80,3-5-86,0 2-67,0-6-210,0 4 0,0 0 0,-1 0 0</inkml:trace>
  <inkml:trace contextRef="#ctx0" brushRef="#br0" timeOffset="32757.9723">18225 3387 1446,'0'4'64,"1"1"31,6 1 22,7 0 13,15-1 13,13-5 18,14 3 9,10-6 7,7 3 3,4 0-34,3 0-28,-3 0-31,-4 3-37,-11-3-64,-11 0-108,-15 3-108,-12-3-313,-17 3 0,-11 0 0,-2 2 0</inkml:trace>
  <inkml:trace contextRef="#ctx0" brushRef="#br0" timeOffset="33208.1">18520 3692 1069,'0'4'95,"1"-1"10,1-2 26,2-1 26,9-7 20,6 1 12,6-3 8,7 1 7,0-1 3,-2 6-84,-5 3-4,-1 12-8,-9 2-20,-3 12-20,-7 6-15,-8 9-2,-11 3-3,-8-1 0,-12 3 10,-4-3 7,-5-7 7,6-3 6,6-9-3,9-8 4,10-6 5,8-4-11,4-5-13,10-2-12,8-4-22,11-1-36,10-4-53,7-1-50,9-2-98,2-3-127,-2-12-322,1 14 0,-3 1 0,-2 0 0</inkml:trace>
  <inkml:trace contextRef="#ctx0" brushRef="#br0" timeOffset="33788.2421">19544 2702 1467,'3'33'69,"0"12"12,0 12 3,2 11 2,-2-10 1,1-7 0,-2-5 2,1-10 16,0-12 48,-3-6-10,1-10 6,-1-3-5,0-4 9,0-2 7,0-6 5,0-6 5,0-6 0,3-6-14,2-2-48,3 5-47,3 5-18,2 8-7,4 4-13,-1 7-26,2 2-27,-2 2-28,2 3-17,-9 1-21,5 2-14,-7 2-5,0 2 0,-4 2-3,-2 1 2,-1-1 15,2 2 9,-4-4-40,2-6-98,2-4-289,-2 2 0,1-3 0,9-3 0</inkml:trace>
  <inkml:trace contextRef="#ctx0" brushRef="#br0" timeOffset="34251.1801">19922 3028 2484,'0'0'75,"0"0"30,0 0 14,0 5 6,0 2 1,0 6 3,0 5 2,2 5-1,-2 1-1,1 0-49,1 2-28,-1-5-31,2-4-15,-3-2 16,3-6 10,0-5 21,2-6 27,-1-7 36,2-8 23,-3-5 25,0-11 9,1-6 16,-4-1 17,4 6-12,-4 6-12,3 10-27,3 8-22,7 5-33,13 5-21,14-3-26,9 3-16,8-1-40,-5 0-91,-9-3-144,0 1-333,-25 2-411,-7-3 0,-5-1 0,-2-2 0</inkml:trace>
  <inkml:trace contextRef="#ctx0" brushRef="#br0" timeOffset="34929.6769">19335 4102 1702,'0'-3'135,"0"0"13,0 0 1,0 2 7,0 0 14,0 9 24,0 10 8,0 10 6,0 15 3,0 8-94,-3 6-38,0 1-10,-3-3-2,0-1-8,2-8-22,-2-7-56,3-8-73,1-6-168,-1-16-406,0 1 0,0-3 0,-3-4 0</inkml:trace>
  <inkml:trace contextRef="#ctx0" brushRef="#br0" timeOffset="35208.5159">19031 4707 1935,'0'1'100,"0"2"27,3 0 29,9 0 18,9-3 15,16 0 7,12 0 3,11 0 1,7 0 0,3 0-94,-4 0-14,-1 0-73,-13 0-102,-8-2-162,14-2-428,-42 2 0,-4 1 0</inkml:trace>
  <inkml:trace contextRef="#ctx0" brushRef="#br0" timeOffset="35738.6179">19175 5031 2495,'-10'0'92,"4"0"31,0-4 5,1-1 4,13-3 7,11-6 9,7 0 8,4 2 3,6 0 3,-1 6-53,-3 4-36,-5 4-29,-3 6-6,-8 2-5,-1 4-2,-12 6-5,0 6-3,-17 3 2,-8 3 1,-14 5 4,-3 1 3,-13-5 7,5 1 5,0-5 7,10-7-2,8-6 6,14-3 17,8-8 13,7-2-2,0-3-6,11 0-6,2-4-9,10-4-11,8-1-14,5 0-25,4-2-60,-1 5-60,1 2-61,-6 3-72,5-1-97,-6 0-122,-1-17-274,-4 15 0,-3-1 0,-3-3 0</inkml:trace>
  <inkml:trace contextRef="#ctx0" brushRef="#br0" timeOffset="36063.0883">19845 4386 2374,'0'0'62,"0"0"13,0 0 12,0 0 29,0-2 20,3 4 6,5 3 4,3 9 0,6 2-9,9 9-65,3 2-31,2 2-70,4-3-104,1-4-165,-7-2-316,-4-6 0,-10-8 0,0-4 0</inkml:trace>
  <inkml:trace contextRef="#ctx0" brushRef="#br0" timeOffset="36310.8516">20101 4330 2090,'-11'5'101,"-5"9"12,-7 8 5,-7 10 0,0-1 3,1 8 0,-1 5-2,9-3-8,5-3-20,5-4-129,8-5-155,13-17-381,-10 3 0,3-10 0,11-5 0</inkml:trace>
  <inkml:trace contextRef="#ctx0" brushRef="#br0" timeOffset="36745.5672">20413 4180 2161,'-5'-5'36,"-1"5"25,-3-2 33,-3 6 13,-2 8 8,0 16 3,0 7 2,-5 9 4,-1 3-1,-3 1-32,5-2-1,5-3-23,9-2-26,1-7-9,13-4-3,3-2 0,7-5 0,5-5 1,7-4 1,0-6 4,-2-5-4,-6-3-2,-2-2-8,-10-1-10,-4-5-12,-7-1-8,-2-3-5,-10-2-14,-2 2-21,-5-2-38,-11 0-55,0 0-39,2 4-48,11 1-104,-4 6-183,14 1 0,5 2 0,1 0 0</inkml:trace>
  <inkml:trace contextRef="#ctx0" brushRef="#br0" timeOffset="37318.3224">20646 4461 1698,'-3'0'76,"-2"3"32,-2 6 10,-4 2 16,7 6 7,-1 6 8,4-2 6,4 1 6,6-2 16,4-5-32,6-4-15,8-8-24,4 0-8,4-6-12,1-8-4,-5-2-2,-4-2 4,-11-4 4,-10 2-7,-5 0-15,-7-2-10,-8 1-5,-10 1-2,-6-3-4,-9 2-3,-3-1-5,7 6-14,5 2-10,8 5-15,7 4-2,5 2 0,3 3-1,3 1-6,1 1-8,3 2-14,-2 2-8,2-5-12,2 1-12,-2-2-15,0 0-20,0-2-2,0-1-6,0 2-6,1 0-13,-1-1-5,0-1-21,2 0-19,1 0-16,-2 0-20,6 0-16,0 0-54,-4 0-133,0 4 0,0 0 0,0 1 0</inkml:trace>
  <inkml:trace contextRef="#ctx0" brushRef="#br0" timeOffset="66883.9525">27926 2608 513,'0'-3'72,"0"0"41,0 2 33,0-1 15,0 2 3,0 0-1,0 0 1,0 0 1,0 0 0,0 0-35,3 0-32,-3 0-39,0 0-32,0 0-17,3 0 10,-3 2 22,3 5 18,6 12 6,0 7 10,0 13 8,6 9 4,-6 8 9,-1 3 9,2 5 9,-7-3-4,2 9-12,-2 0-3,0 10 0,-3 1-2,-3 11-3,-5 3 2,-5 3-3,1 3 3,-6 2-2,4-6-3,4 4-8,7 5-6,1 3-5,9 1-3,4 2-3,2-8-7,4-5-9,4-9-13,-5-5-5,-6-3 1,-3-2 3,-4 0 1,-1 1 1,-2 0 2,0 2-6,0 0 1,0-2 1,0-1 1,0 0 5,0-1-3,0-2-3,-2 5-10,-1 0-3,-7-1-4,3 2 0,-4 0-2,-4 1 6,3 0 5,-3 1-4,4 1-5,-1-1-1,5-3 2,-4 1-1,8-4-1,-4 3 1,-2-3 2,1-1-7,2-3-1,-3-4-2,2-7 0,1-10 1,1-7-4,4-9-9,-3-9-10,3-7-30,1-7-38,0-3-33,0-8-70,0-1-89,3-12-166,-3-2-366,2-11 0,2-9 0,5-16 0</inkml:trace>
  <inkml:trace contextRef="#ctx0" brushRef="#br0" timeOffset="70352.227">29690 4771 1766,'0'0'92,"0"-2"35,0-1 18,0 3 20,0-5 19,0 1 21,0 0 9,0 0 10,0-2 5,-3 3-59,-6 0-19,-3 0-19,-8 3-10,-7-2-11,-6 2-12,-4 2-21,-3 5-2,1 6-6,4 4 1,10 9 0,3 2 1,8 8-10,4 3-8,5 1-2,2 1-2,3-2 8,1-3-1,10-5 4,4-9 1,9-3-3,11-6-6,5-5-3,5-5 3,2-7-7,1-8-3,-1-4-10,-1-9-7,-2-9-5,-3-3-8,-8-6-5,-8-2-2,-9 1 2,-12 2-3,-4 4 0,-6 4-1,-9 6 2,-5 8-1,-7 5-1,-6 5 2,0 5-2,1 2-1,4 1-26,4 2-36,9 2-48,4 1-53,5 2-54,5-1-80,2 2-197,2 2-337,11 1 0,4-4 0,14-1 0</inkml:trace>
  <inkml:trace contextRef="#ctx0" brushRef="#br0" timeOffset="70589.0131">30211 4881 2906,'0'-5'126,"0"-1"13,0-4 7,0-3 5,0 2 3,0 0-2,1-2-45,4 1-96,8-5-227,2 0-519,8 1 0,5 0 0,2-1 0</inkml:trace>
  <inkml:trace contextRef="#ctx0" brushRef="#br0" timeOffset="72560.5984">30838 4651 1558,'-3'0'73,"-2"0"20,-3 1 13,-3 2 6,2 1 23,0 3 17,2 4 15,-1 3 10,3 0 13,-1 4-33,-1-1-19,1 0-13,0-2-10,1-1 0,2-2-22,0-1-15,3-2-12,0-2-7,0 1-15,0 0-11,0 1-5,0 2-7,0-1-4,0-2-3,0 0 1,0-1-2,0-2-1,0-1-3,0 0 2,0-3-1,0 1-1,0-1 0,0 1-1,0-2-1,0 3-1,0-3-1,0 0 0,0 0-1,0 2 1,0 2-2,0-1 0,0 4 1,0 0 0,0-1 0,0 2-1,0-2 1,0 2-1,3-4 1,-3 3 0,0-3 0,0 2 1,0 1-1,0-3 1,0-3 0,0 1 1,0-2 1,0 1 0,0-1-1,3 1 4,-3 2-1,0 1-3,0 1 0,0-1-1,0 3 6,0-3-2,0-1-1,0 0-2,0 1 1,0-3-3,0 3 0,0-1 0,0-1 0,0 0 1,0 1-7,0-2 1,0 1 0,0-2 5,0 1-1,0-1-4,0 1 3,0 1 1,0-2 1,0 0-1,0 0 0,0 0 0,0 0 0,0 0-6,0 0 3,0 0 3,0 0-3,0 3 0,0-3 0,0 2 0,0 1 2,0 1 0,0-1-1,0-1 4,0 1-3,0-1 1,0 0 0,0-1 1,0-1 4,0 0 0,0 0-2,0 0 0,0 0-2,0 0 1,0 0 0,0 0 0,0 0-2,0 0 1,0 0-4,0 0 0,0 0 1,0 0 2,0 1 1,0 2 3,0 0-1,0 2 1,0 1 1,2-3 1,-1 0 2,2 5-1,2 0 3,0 0-4,3-1 4,-2 2 1,-1-4 3,1 0 11,-1-3 17,1 0 7,4-1 3,1-1 3,5-1 1,5-3 1,3-1-2,-3-2-3,-4-2-2,-2 0-9,-4 2-13,-7 2-8,0-3-2,-1 2-5,-3 0 1,2-2-1,1 3-1,-2-4-5,-1 1 0,2-1-2,-1 2-5,-1-1-1,0 4-4,0-2 4,2 4-2,-2-1-1,0 1-1,0 2 6,0 0-3,2 0 1,-2 0 2,0-2 1,0 2-1,0-2-1,0 1 0,0 1-1,0 0 1,0-2-1,0 0 4,0 2-3,0-3-3,0 0 3,0-3-2,0 2 1,0-1-2,0-3 2,0 2-1,0-4 2,0 0-5,0-3 7,0-4-3,0-5-4,0 1 4,-2-6 1,2 0 1,-2 1-1,2 4 0,0 4-1,0 4 1,0 6-3,0 1 3,0 1-3,0 1 2,-4 2-2,-1-3 2,-6 0 2,-3 0 0,-1 0 0,0-2 0,1 2 4,5 1-1,2-2 3,-1 3-5,2 0 3,3 1-3,0 1-5,0 1-21,3 1-51,0-2-63,0 2-35,0 0-92,0 0-190,0 3-383,3-1 0,6 4 0</inkml:trace>
  <inkml:trace contextRef="#ctx0" brushRef="#br0" timeOffset="73616.1059">31622 4512 1067,'0'0'136,"0"0"34,0 0 21,0 0 16,3 0 25,-3 0 23,0 0 20,0 0 8,-3 0 8,-7 0-82,-10 0-38,-10 0-21,-10 1-11,-6 2-13,1-1-21,6 1-23,9 2-19,9-3-9,10 1-8,5-1-9,3-1-6,3 3-11,0-1-9,0-3 1,0 4-6,0 1 3,0 0 1,0 0 0,0 5 1,0 4 0,0 1 0,0 6 3,-1 4-3,-3 1-3,1 0 2,-2-1-1,3-1-1,2-4 2,0-4-1,0-2 10,2-5 9,3-2 4,8-2 3,6-1 4,7 0 3,7-1 1,0 5 1,0 5-4,-4 3 1,-5 6-6,-3 4-12,-8 3-4,-4 0 11,-2 0 18,-4-2 15,-3-3 20,-7 2 23,-5-4 56,-10-4 69,-8 1 59,-14-3 31,-6-2-2,-2-3-16,-4-4-21,-1-5-20,4 3-22,4-5-23,9 0-55,10 0-70,9 0-62,11 0-30,7 0 0,-2 0 0,4 0 0,2 0 0,-2 0-111,-2 0-117,-2 0-50,-1 0-73,0 0-101,1 0-164,3-14-615,0 12 0,2-3 0</inkml:trace>
  <inkml:trace contextRef="#ctx0" brushRef="#br0" timeOffset="74865.1221">31893 4406 1557,'1'-17'143,"2"-4"37,-1 1 29,1 0 5,-3 5 2,0 11 2,0 4 4,0 8 7,0 10 3,0 13-101,0 12-36,0 14-37,0 5-27,0 3-6,3 3 1,-3-3 4,0-4 0,0-5-2,0-7 3,0-5 9,0-9 10,-3-9 5,3-6 6,0-8 33,0-5 24,0-6-8,0-4-2,3-7-6,0-9-7,6-2-10,5-4-13,4 1-7,6 2-9,3 9-32,0 5-27,-3 5-2,-3 3-6,-6 3 0,-7 8 0,-1 2-5,-4 4-7,2 6-9,-1 3-21,2 0-41,3 0-35,8-4-45,-5-3-54,9-5-162,-2-12-382,3-1 0,2-1 0</inkml:trace>
  <inkml:trace contextRef="#ctx0" brushRef="#br0" timeOffset="75272.0563">32343 4867 1476,'0'-5'114,"0"0"1,0-2 10,0 4 23,0 3 12,3 10 10,-2 5 5,2 7 0,0 2 0,-1 8-111,-1-4 0,-1-2-1,0-3-7,0-5-18,0-6 16,0-3 8,0-5-4,0-3 2,0-2 1,-1-8-2,-2-3-1,0-12 1,0-5-4,0-6-2,0-1-29,3 3-15,0 6-1,3 5-7,-3 7-2,0 8 3,9 1-2,5 3-1,8 0-2,13 3-29,4-4-68,9-1-102,5-3-117,-7-6-297,-8 7 0,-9-1 0,-10 3 0</inkml:trace>
  <inkml:trace contextRef="#ctx0" brushRef="#br0" timeOffset="75599.9686">32706 4754 940,'-3'3'165,"-5"1"47,-7 6 27,-9 4 9,-5 4 6,-1 3 0,6-4 6,5 4 10,11-2 9,7-4-93,10-4-57,10-2-43,7 0-23,7 1-10,6 0-4,-4-2 1,-4 4-5,-5 1-9,-10 2-4,-7 3-2,-4 2 0,-5-1 5,-8 2 9,-7-1 7,-9-2 3,-9-3 0,-12 2-4,-2-3-36,1 1-80,5-6-251,-5 3-448,3-5 0,-3-4 0,-4 2 0</inkml:trace>
  <inkml:trace contextRef="#ctx0" brushRef="#br0" timeOffset="76485.9977">28882 5770 764,'0'0'59,"0"0"7,0 0 4,0 0 12,0 0 33,0 2 33,0-1 28,7 3 23,2-2 14,11 1-29,10-1-4,12 0 0,15-4 6,17 2 2,20-2-28,20-1-29,23 1-27,19-1-20,22-4-13,24-1-12,18-3-9,19-6-2,18-5-3,9 0-7,-2-2 0,-3-5 1,-2 8 0,-11 3-1,-16 3 0,-6 10-2,-20 4-4,-15 2-5,-22 4-16,-17 3-31,-29-1-55,-24 1-100,-13-5-550,-42 4 0,-23-5 0,-20-4 0</inkml:trace>
  <inkml:trace contextRef="#ctx0" brushRef="#br0" timeOffset="77489.1336">30271 4824 961,'-3'0'103,"1"0"51,-1 0 41,-1 0 35,2-3 17,1 0 14,1-1 2,-2-1 4,4 0 1,-2 2-65,0 2-36,0-1-50,0 1-39,3 1-30,0 0-7,0 1-7,0 4 8,0-1 10,-3 4 15,0 1 19,0-1 16,-3 1 11,-2-4 10,1-1 8,-2 1 8,0-3 25,4-2 18,2 0-12,0-2-14,2-7-20,7-4-17,0-2-12,0-2-13,3 3-12,-3 5-20,-3 3-31,-6 5-28,6 1-1,-6 1-4,7 0 3,-4 1 0,0 3-2,-1 1 1,-1 0 1,-1 3 3,-6-1 0,-7 4 1,-2-1 0,-11-2 3,-7 3-5,3-4 2,1 1-31,9-3-142,10-1-240,7-4-638,12 1 0,9-4 0,4-1 0</inkml:trace>
  <inkml:trace contextRef="#ctx0" brushRef="#br0" timeOffset="98591.1064">30072 6613 977,'-3'-4'107,"0"2"35,0-1 40,0-5 20,3 4 12,-3 2 7,3 2 9,0-5 7,0 5 4,0 0-76,0 0-25,0-2-34,0 2-36,0 0-15,0 0 12,6-1-4,9 1-1,9 0-2,12 0 0,8 0 0,3 1-1,-2 6 0,-8-1-3,-8 2-6,-9 5-21,-7-1-4,-7 2-6,-6 3-3,0 2-4,-6 1-2,-6-1 1,-5 1-2,-7-1 0,-1 1-1,-4-2-1,5 0 1,8-3-2,-1 2-3,8-1 0,3-4-1,4-4-4,1-1 1,1-3 1,1 1 2,7-4 0,1 0 1,8 1-1,1 1 1,6 0 0,0 2 0,1 2 1,-3 1-1,-1 3-1,-5 1-2,-1 1-2,-7 3 1,-1 0-2,-5 0 3,-1 1-4,-2 0 1,-4 0 1,-4 0 5,-3-2 3,-6-1 7,-6-2 2,-2-3 1,-4-1 2,0-3 3,0-1 2,3-1-1,1-3-6,7 0-20,5 0-36,1-3-71,7-1-144,3-16-507,3 10 0,0-5 0,3-5 0</inkml:trace>
  <inkml:trace contextRef="#ctx0" brushRef="#br0" timeOffset="99370.8656">30656 6832 1803,'0'0'64,"0"0"12,3 0 13,-3 0 7,6 6 5,-3 8 3,3 3-1,0 4 1,-1 5 1,-1-1-62,-2-4-1,-1-1-11,-1-3-11,0-5-5,0-1 7,0-8 19,0 3 11,0-5 1,0-1 3,0-4-1,0-5 2,3-6 0,-1-10-2,2-4-4,5-1-9,0 0-21,-1 6-13,5 3 0,-1 8-4,3 5 0,0 5-2,8 2 0,-3 2 0,-1 4-1,-1 4-2,-6 5-1,-6 2 2,-1 3 0,-5 1-1,3 0 0,-3-4-1,0-3 2,0-5 16,0 1 27,0-9 7,1 2 1,1-4 1,1-3 1,4-4 1,1-4 1,10-9-3,4-4-5,8-3-15,2 1-24,-2 5-10,-5 11-3,-9 4 0,-4 5-1,-5 6-1,-2 5-2,-1 2 2,-1 5 3,-1 6-1,-2 2 0,0 0 3,0-1 2,0 4-2,0-6-2,0 3-14,0-4-51,0-5-156,0-15-479,2 5 0,5-1 0</inkml:trace>
  <inkml:trace contextRef="#ctx0" brushRef="#br0" timeOffset="99598.1133">31389 6777 1013,'0'3'119,"-2"5"3,2 7 5,-1 3 1,1 6-2,0 4-9,0 3-19,0-5-72,19-8-401,-14 4 0,-2-8 0,3-5 0</inkml:trace>
  <inkml:trace contextRef="#ctx0" brushRef="#br0" timeOffset="100076.1862">31576 6800 1940,'0'0'95,"0"3"15,1 3 10,1 5 3,-1 3 1,1 7 2,2 2 0,-3-3 1,1-2 1,-2-1-55,1-6-29,-1-5-2,0 0-7,0-6-2,2 0-1,-2-6 0,0-4-2,1-6-4,4-9-1,1-1-3,2-3-12,5 5-13,1 0 0,5 8 0,7 2 3,1 7 2,1 2 3,-6 5 3,-7 3 4,-5 3 3,-5 8 4,-5-2 0,0 8-1,0 3-2,0-2-7,0-1-21,0-3-37,3 0-59,4-4-172,2-4-337,5-4 0,7-3 0,12-2 0</inkml:trace>
  <inkml:trace contextRef="#ctx0" brushRef="#br0" timeOffset="100510.8815">32048 6763 1721,'-12'0'125,"-5"1"17,-7 4 10,-4 3 7,7 1 9,3 4 14,4 3 6,8 1 7,3 3 1,3-2-88,3 0-41,0 3-18,0-3-5,7 2-4,1-4-10,0 3-12,4 1-4,-6 0-10,0 0 2,-5 0 2,-1 0 3,-3-4 10,-3 1 10,-10 0 10,-2-3 3,-8-3 3,-7 0 4,0-5 5,-2-5 0,-4 2-2,1-3-6,5-3-9,5 3-25,4 0-32,9 0-44,1 0-50,5 3-63,3-3-94,8-3-429,-10 9 0,2-5 0,-1 2 0</inkml:trace>
  <inkml:trace contextRef="#ctx0" brushRef="#br0" timeOffset="102470.0902">29742 7532 220,'-1'-1'28,"-2"-1"24,3 1 21,-2 0 9,2-2 12,0 1 8,2 2 6,-2-1 2,0 0 5,0 1-12,0 0-10,0 0-19,3 0-13,-2 0-2,6 0-6,2 0 2,1 0-1,2 0 3,0 0 2,3 0 3,1 0 0,0 0 0,-1 0 3,3 0 2,-2 0 3,4 0-3,1 0 0,3 0 2,5 0 3,1-3 1,-2 1 2,6-1 6,-1-2-5,-2 1-4,2 1-6,-1 0-4,1 1-2,-4 0-7,1-1-7,0 1-5,2-1-6,2 0-9,4 0-7,1 1-2,2 0-3,-2 0-1,1 2-1,1 0-2,-2 0 2,2-2-1,1 2 1,0 0-3,3 0-1,2-1 0,4-3 0,0 2-2,2-2-1,-2-2-2,2 2 0,-1 0-2,-2 0-2,1 3 4,0-3-2,-1 3 0,4 0-1,2-1-1,1 0-1,3-2 1,0 1 0,-4-1 2,-6 1-3,-4 3 0,-8-3 2,-5 3-2,-3-1-1,0-1-1,-1 2-5,4-1-3,-1-1-3,-1 1 0,-4 1-1,-9 0-7,-4 0-18,-11 0-3,0 0 2,-3 0 1,0 0 8,0 0 5,0 0 0,0 0-6,3 0-7,-3 0 7,0 0 18,0 0 3,0 0 0,0 0 1,0 0-3,4 0-1,-4 0 0,0 0 5,0 0 11,3 0 2,-3 0-1,2 0 2,1 0-1,0 0-1,0 0 1,-2 0 0,3 0 1,-4 0 0,1 0 1,-1 0-1,0 0 1,0 0 3,0 0 3,0 0 5,0 0 4,0 0 3,0 0 1,0 0 0,0 0-2,0 0-1,0 0-1,0 0-1,0 0-5,3 0-4,-3 0-7,3 0-5,1 0-11,-2 0-15,-1 0-24,2 0-33,0 0-36,1 0-60,0-1-78,-4 1-174,2 1 0,-1-1 0,-1 3 0</inkml:trace>
  <inkml:trace contextRef="#ctx0" brushRef="#br0" timeOffset="127831.6401">29231 2725 977,'0'0'115,"-2"0"35,1 0 21,-2 0 20,0 0 18,-3 0 11,2 0 7,-1 0 5,-4 0 4,-6 0-79,-2 1-26,-7 4-32,-1 2-14,-5 5-13,-2 5-15,3 5-5,2 4 0,2 6-1,8 2 1,5 2-2,5 0 1,4-1 2,4-4 0,4-3-2,5-6-1,1-4 4,6-5-2,3-5 1,7-6-1,2-2-6,3-5-1,2-6-4,5-4-6,-4-5-6,-1-8-1,-5-2-7,-7 1-5,-9-2 0,-7 4-4,-5 1 2,-7 5-4,-5 1 1,1 3 0,-5 4 0,-3 3 0,0 1-6,3 6 1,0 0-6,3 2-9,4-1-28,2 2-35,3 0-76,2-3-143,-1-6-482,5 7 0,3-1 0,14-2 0</inkml:trace>
  <inkml:trace contextRef="#ctx0" brushRef="#br0" timeOffset="128078.7593">29524 2914 1983,'-4'3'137,"1"-1"37,2 1 30,-3 1 9,4-4 8,0 0 3,0-4-7,0 1-8,0 1-45,0-3-144,4-7-171,7-4-194,-2 1-309,5-2 0,6 0 0</inkml:trace>
  <inkml:trace contextRef="#ctx0" brushRef="#br0" timeOffset="128470.8129">29867 2717 1553,'-4'1'130,"-6"4"19,-4 2 15,-4 5 6,0 1 5,-2 4 10,2 9 11,3 0 14,3 5 10,5-3-85,4 3-30,1-4-11,4-1-6,2-5 4,2-5 10,3-2 2,3-7 0,6-4-8,5-1-8,0-6-7,5-4-6,2-6-6,2-2-15,-5-9-15,-5-4-23,-9 0-25,-6 0-33,-6 4-23,-2-1-36,-4 7-36,-2 2-56,-1 8-117,5-5-417,-6 10 0,2 1 0,7-1 0</inkml:trace>
  <inkml:trace contextRef="#ctx0" brushRef="#br0" timeOffset="129150.1065">30379 2660 1901,'0'-1'143,"0"1"12,-3-2 3,-4 2 1,-5-1 6,-5 1 0,-6 0 0,-5 4 4,5-1 0,-1 2-116,3 1-27,6 0-10,3-1-4,5 1-2,5-5-4,1 3 2,1-1 2,0-3-4,0 1 0,0-1 0,0 0 1,0 0 0,0 2 3,0-2 2,0 7-2,1-2-1,-1 4-1,0 2 0,0 1 1,2 1-2,-2 0-1,0 3 0,0-3-2,0-1-1,0-1 1,1-3 0,5-1-2,-3-2 0,3-2 0,2 2 2,3-2 1,0-1-2,4 0 1,3 5-3,0 2 6,-1 4-2,-1 1 1,-5 5-3,-2-1 1,-6 2 2,1-1 9,-8 0 7,-3 2 5,-9-1 2,-9-2-4,-8 0 1,-4 2-1,2-5 1,3-4-10,6 0-21,10-7-56,8-1-202,5-40-448,3 27 0,9-5 0,12-9 0</inkml:trace>
  <inkml:trace contextRef="#ctx0" brushRef="#br0" timeOffset="129442.8814">30531 2837 2096,'0'-3'148,"0"1"21,0 0 8,0-3 0,0 4 0,2 1 1,2 3 2,5 9-1,6 4 5,9 5-110,9 8-36,5-2-19,4-1-10,5-6 1,-2-1-1,-3-3-21,-6-3-52,-9-4-134,-3-6-152,-15 2-290,-3-3 0,-4-2 0</inkml:trace>
  <inkml:trace contextRef="#ctx0" brushRef="#br0" timeOffset="129719.9553">30906 2718 1069,'-5'0'80,"-2"2"26,-7 4 27,-4 8 14,-12 8 9,-9 8 8,-8 10 4,-4 4 0,-1 6 2,6-1-53,13-4-26,8-2-29,11-8-43,11-8-83,10-10-169,1-3-237,6-8 0,10-6 0,9-7 0</inkml:trace>
  <inkml:trace contextRef="#ctx0" brushRef="#br0" timeOffset="130170.0615">31291 2585 1743,'-6'0'83,"-3"3"21,-6 5 16,-8 9 10,-5 8 2,-5 11 2,0 10 2,2 5 5,9 1 4,13-2-62,6-4-6,12-6-13,4-7-8,4-5-3,2-8 2,7-4 4,-5-5 2,0-7-3,3-3-3,-1-1-2,-2-3-10,-1-3-7,-4-4-9,-1-3-11,-7-2-11,-5-1-10,-5 3-7,-8-3-4,-7 4-17,-10 3-28,-4 3-20,-4 1-25,3 5-57,10 0-104,7-10-318,10 9 0,10-2 0</inkml:trace>
  <inkml:trace contextRef="#ctx0" brushRef="#br0" timeOffset="130672.9021">31582 2713 1489,'-5'0'79,"-1"3"28,0 4 16,-2 5 12,1 5 8,1 8 5,4 5 8,1 4 12,1-6 9,1-2-33,4-4-15,8-7-8,1-3-4,8-8-3,7-1-4,4-6-1,5-3-8,-2-5-9,-3-6-8,-4-5-10,-5-1-13,-9-2-19,-11-2-9,-4-1-5,-11 2 3,-3-6 3,-7 3 1,1 1 1,-4 2 0,3 5-4,0 5-10,9 4-4,0 5-4,5 3 1,2 1-8,0 3-11,2 0-11,-3 0-10,5 5-16,-1 0-35,1 0-64,5 0-239,-1-2-357,0 0 0,5-1 0,2-4 0</inkml:trace>
  <inkml:trace contextRef="#ctx0" brushRef="#br0" timeOffset="141406.6735">29803 9817 322,'0'-3'54,"0"0"11,0 2 16,0-2 19,0-3 13,0 4 14,0-3 14,0 0 10,0 1 11,0-4-39,0 5-2,0-2-3,0 0-10,0 2-13,0 0-8,0 1-9,0-1-9,0 0 3,0 1 7,0 1 11,0-1 7,0 1-2,0 1-5,0 0-7,0 0-7,0 0-1,0 0 3,1 1 7,2 6-6,0 3-7,2 9-9,3 8-2,0 9 3,-2 8 6,-1 5 7,1 4 0,0 6-7,0-2-15,-2-2-10,3-3-11,-4-5-4,-2-6-2,5-5-2,-6-8-5,3-4-5,-3-7-2,0-3-2,0-5-3,0-3 1,0-1-1,0-2 2,0-2 1,0-1 5,0 0 6,0 0 3,0-1-1,0-2 1,0-5 0,0-2-3,0-7 1,4-5-2,-2-4-4,1 4-5,3 1-7,2 4-5,2 2 0,5 7-4,3-1 3,4 0-1,-2 1 1,3 1-2,-5 1 3,-1 3-7,-7 1 2,-1 2 6,0 1-1,-1 3 2,-2 3-3,-3 2 1,1 8 1,-4 3 0,0 2-1,0 1 2,0-3 1,2 1-2,1-3-1,-2-1-5,1-6-15,-1-1-47,2-3-75,-3-4-114,3-5-499,-1 2 0,-1-1 0,1-1 0</inkml:trace>
  <inkml:trace contextRef="#ctx0" brushRef="#br0" timeOffset="141923.6571">30263 10235 581,'0'0'41,"0"1"27,0 7 14,0 4 8,2 3 3,-2 11 2,1 0 2,-1 0 3,2-3 6,-2-3-9,0-3 18,0-4 56,0-5 21,0-1 0,0-6-2,0-1 1,0-3 4,0-9 1,-2-2-4,-1-6-12,0-6-36,0-4-80,0-2-35,3 2-6,2 3-2,1 2-5,4 9-5,6 3-2,6 5-3,8 2-1,3 1-18,3 2-122,2-4-147,-3-26-350,-1 26 0,2-1 0,-4 2 0</inkml:trace>
  <inkml:trace contextRef="#ctx0" brushRef="#br0" timeOffset="142354.1508">30605 10164 1899,'-6'2'119,"-2"0"12,-2 1 3,-2 0 1,4-1 6,-2 3 2,4 0 5,-2 2 5,4 3 6,0 3-89,1 1-21,3 0-8,0-1-1,0 0 0,3-3-2,2-2 0,3-2-2,1 1-6,4-2-4,1-1-2,2 2-8,-3-1-4,1 4-6,-6-1 0,0 5-2,-5 1 0,-2 1-2,-1 2 4,0-2 3,-4-1 3,-4 1 4,-10 0 3,-2-1 3,-7-1 2,0-3-2,2-3-3,2-2-9,5-3-31,3-2-59,9 0-126,6-6-136,0-7-288,5 9 0,6-2 0,3-3 0</inkml:trace>
  <inkml:trace contextRef="#ctx0" brushRef="#br0" timeOffset="143152.8759">31413 10219 1460,'0'0'69,"0"0"24,0 0 15,0 0-1,0 3 5,1-3 24,2 5 14,1 4 7,0 6 2,1 5-50,2 1-16,-4 3-22,0-2-17,0-5 4,-3 0-2,3-4-16,-3-4 6,0-4 14,0-1 2,0-4 0,0 0 2,0-4 0,0-4 0,3-6-1,0-6-4,7-3-8,4-6-19,7-2-22,1 5-3,3 0-3,-1 7-2,-6 9-3,-1 3 1,-4 5 0,-4 4 2,-1 5 0,1 0-1,0 6 2,-2 4 0,-2-1-1,-1 0 2,0-4 0,0-4 2,-3-1 1,-1-2 10,0-5 7,2 3-1,1-3 3,3-5-2,9-2-1,6-7 1,3-4-1,3-3-2,-3 3-6,-4 4-9,-7 7-9,-1 4 1,-5 3-4,-4 5 3,-3 0 0,1 7 2,-1 3-2,0 3 2,0 2 0,4-4-5,-2 4-16,1-4-46,3 0-112,12-6-167,-6-1-312,3-1 0,3-6 0</inkml:trace>
  <inkml:trace contextRef="#ctx0" brushRef="#br0" timeOffset="143366.8576">32084 10186 1546,'0'0'50,"0"2"22,0 0 8,0 4 6,0 8 1,3 1 0,-3 8-9,0-3-34,3-3-56,5-3-95,2-5-295,4 0 0,2-5 0,1-1 0</inkml:trace>
  <inkml:trace contextRef="#ctx0" brushRef="#br0" timeOffset="143849.8618">32281 10164 1240,'0'0'155,"0"-4"11,0 3 5,0-1 11,0-1 18,0 3 12,0 3 6,3 4 4,-1 5 0,-1 2-126,2 6-25,-1 0-12,-1 1-2,1-2-14,-1-2-18,-1-3-10,0-1 3,0-7 4,0-3 3,0-3 2,0-3 3,0-3 9,2-6 1,-2-3 4,0-7 2,3-2-1,1-3-8,1 3-9,4 5-7,0 2-2,3 7-4,0 5-8,3 2-4,-2 3-1,3 3-2,-3 5 1,-5 1 0,-1 3 1,-4 6 4,-1 1-4,-2 1-10,0 0-20,0 0-38,3-5-61,7-3-115,7-12-430,5 9 0,10-9 0,10-2 0</inkml:trace>
  <inkml:trace contextRef="#ctx0" brushRef="#br0" timeOffset="144128.3671">32695 10156 1786,'-15'-2'41,"0"2"12,-4 2 15,-3 3 8,6 8 12,1 6 6,0 2 9,4 4 4,7 1-3,0-6-24,8 1-10,3-3-8,4-2-11,5-1-9,1 2-13,2-4-10,-6 3-14,-6-2-2,-10 1-10,-18 4-85,19-4-464,-53 5 0,-18 3 0,-17-1 0</inkml:trace>
  <inkml:trace contextRef="#ctx0" brushRef="#br0" timeOffset="146448.7302">29598 12386 1740,'0'0'102,"0"0"37,0 0 36,0 0 21,-3 0 16,3 0 12,0 0 29,0 0 9,3-3 5,6 0-63,12-6-28,8-6-30,13-2-28,5 0-20,2 3-10,-5 5-13,-8 4-27,-4 7-6,-7 10-3,-4 6 0,-7 7-9,1 10-7,-11 5-9,-1 2 2,-9 6-4,-13 0 0,-11 2 2,-11 2-5,-10 1 0,-6-4-1,7-4 3,6-8-2,13-8 5,14-10 4,8-7 4,6-7-2,3-5 1,0-6 6,3-7-1,12-7-5,5-4 1,10-1 2,12 2-1,5 8-9,4 9-6,1 4 0,-3 10-4,-3 9-4,-5 4-10,-5 6-12,-4 3-31,-5 2-53,-6-2-51,-6-8-117,-2-8-618,-2-2 0,4-8 0</inkml:trace>
  <inkml:trace contextRef="#ctx0" brushRef="#br0" timeOffset="146633.5716">30349 12755 1932,'0'-9'148,"0"-4"4,0-3-1,0-4-25,1 0-128,22-6-499,-3 6 0,8-1 0,14 4 0</inkml:trace>
  <inkml:trace contextRef="#ctx0" brushRef="#br0" timeOffset="147043.879">30901 12499 2196,'-7'0'102,"-7"2"25,1 7 22,-10 8 13,4 6 10,2 12 5,2 7 3,9 2 8,8-1 11,9-5-17,6-6-38,10-10-6,6-7-13,12-7-10,4-5-4,3-8-3,1-9-2,-5-7-6,-3-3-12,-9-7-26,-10-1-19,-14-2-19,-7 2-11,-16 1-6,-13-1-15,-17 3-17,-7 3-26,-9 6-31,4 8-32,5 1-50,18 8-108,13-4-134,10-1-373,4 6 0,13-1 0,13-2 0</inkml:trace>
  <inkml:trace contextRef="#ctx0" brushRef="#br0" timeOffset="147708.2072">31937 12187 1790,'0'-2'188,"0"-3"11,-3 2 6,-10 3 5,-9 0 10,-16 0 11,-11 8 6,-5 3 3,1-2-1,9 5-153,14 0-33,8-2-10,8-4-6,8-1-6,4 0-12,1-5-9,-2 1-4,3 1 0,0 0 4,0 2 2,0 2 0,0 6 2,0 3 0,0 2 6,0 8 3,0-1-2,0 1 2,0-1-5,0-4-4,0-1 2,3-4 3,-2-6 21,5-2 11,11-4 3,10-3 6,14-2 6,10-4 0,8 4 1,-4-3-1,-4 3-4,-11 0-5,-13 7-18,-15 3-5,-6 3-9,-2 8 0,-14 3-1,-4 1 15,-11 4 16,-10-1 18,-8-1 17,-6 5 8,-5-6 1,2 2-3,3-3 0,3-4-3,8-5-5,11-5-17,6-5-33,10-6-83,5 0-104,3 0-221,5-15-704,5 1 0,4-4 0,8-10 0</inkml:trace>
  <inkml:trace contextRef="#ctx0" brushRef="#br0" timeOffset="148381.8172">32436 11919 1545,'0'-5'67,"0"0"0,0 1 14,0 3 35,0 5 29,0 16 17,0 13 5,0 16 1,3 16 7,-3 10-63,3 8 0,-3-5 3,0-4-6,3-10-24,-3-12-13,0-14-3,0-10 14,0-10 53,0-7 14,0-11 2,3 0-2,8-9-2,7-8-7,9-6-13,9-6-30,2 0-10,-2 1-21,1 10-55,-8 4-26,-8 11-4,-8 3-2,-5 12-2,-5 5-6,0 3-22,-3 9-5,3 0-18,-1-2-41,2 0-66,2-6-126,23-10-462,-19 0 0,4-8 0</inkml:trace>
  <inkml:trace contextRef="#ctx0" brushRef="#br0" timeOffset="149213.4299">32987 12432 1904,'0'0'30,"0"0"23,0 4 23,1 6 15,1-1 5,-2 4 2,3 4 3,0-1 0,0 1-1,0-5 0,-1-1 4,-2-5 20,0-3-20,0-1-14,0-4-1,0-3 2,0-5 10,0-4 4,0-11 2,0-3-2,3-2-29,5-2-49,9 0 3,9 4 1,8 4-2,4 7-6,-2 8-13,-6 2-6,-7 6-6,-7 1-2,-5 0-4,-1 0 4,-4 0-10,-1 0-4,-2 0-4,2 0-2,-4 0 0,-1 1 7,-1 6 6,-3 2 5,-5 4 6,-2 4 6,-5 2 6,0 1 2,5-1 4,4-2 5,4-1 2,3-4-1,0 0-1,3-2 1,6-2-3,3 1-1,7-1 1,5-1-4,2 2-1,-5-3-1,0 3 2,-9 0 1,-4-1 10,-5 2 14,-2 2 14,-10 2 10,-6-2 12,-4 3 12,-9-1 13,-9-2 7,-1-1 6,-1-2 3,-1-2-1,4-2-20,2-3-12,9 0-11,5-1-14,10-2-10,4 2-13,4-1-8,1 0-11,2 0-11,-1 0-14,-1 0-14,1 0-33,0 0-34,0 0-51,-2 1-41,1 2-109,7-1-261,-12 1-297,-4 0 0,-3-3 0,-5 0 0</inkml:trace>
  <inkml:trace contextRef="#ctx0" brushRef="#br0" timeOffset="150894.9185">28492 13989 1376,'0'0'96,"0"0"38,0 0 36,-2-2 27,0-2 17,0 0 16,1-3 15,-1 1 10,2 0 6,0-2-62,3-1-23,6-5-26,3-1-29,15-4-22,6 1-6,5-3-11,-1 2-10,0 7-10,-9 2-1,1 5-8,-5 5-2,2 5-12,-1 2 0,2 10-7,-6 7-6,-4 8 1,-7 7 1,-4 2 11,-9 7 5,-7 0 7,-10 1 5,-8-1 0,-11 1-1,-7-4 1,-3-2-3,2-6-3,8-7-4,12-8-4,7-5 2,10-10-4,2-5-2,4-2-4,-1-5-4,2-3-2,3-4-4,-3 0-3,9 0-2,0 0-7,11 3-11,5 2-2,11 2-3,4 4 0,5 1 4,4 6-2,-3 2 4,-4 5-2,-2 2-14,-7 0-13,-4 0-20,-11-1-39,1 0-52,-5-5-57,-3-3-117,34-3-607,-32-1 0,1-2 0,1-3 0</inkml:trace>
  <inkml:trace contextRef="#ctx0" brushRef="#br0" timeOffset="151416.6451">29240 13672 1652,'0'0'64,"0"0"27,0 6 20,0 11 9,6 11 4,1 11 1,3 18 1,0 4 2,2 5 2,-3-3-47,-6-3 6,0-7-14,-3-7-10,2-3 0,-4-13-1,2-3 3,0-8 7,0-9 11,0-6-1,0-4-9,2-5-10,1-11-14,0-4-10,7-6-9,2-3-3,6 2-4,1 4-10,2 7-13,1 10-1,-4 6-1,-1 8-3,-4 6 0,1 4-4,-2 4-3,0 5-3,-5-4-13,-2 2-26,1-6-56,-3-4-129,0-46-422,1 37 0,2-5 0,2-5 0</inkml:trace>
  <inkml:trace contextRef="#ctx0" brushRef="#br0" timeOffset="152160.945">29741 14083 860,'0'4'124,"0"7"13,0 3 8,0 6 2,0-1 2,1 3 1,1 0 2,-2-3 1,2-4 28,-2-3-34,0-3 2,0-6-3,0-2 8,-2-5 18,-1-6 15,-3-5 26,-3-8 9,0-6 12,1 2-14,5-1-56,-1 6-20,4 5-14,0 5-10,10 3-16,9 1-19,12-1-34,13 0-33,8-5-42,1 0-46,-5 4-31,-13 2-26,-11 2-3,-10 5-5,-10 1-2,-4 0 1,0 0 9,0 1 21,0-1 30,0 0 35,0 2 23,0-2 22,0 1 10,-1 2-1,-1 0 4,-4 3 7,0 3 4,-3 1 1,-1 5-1,2 2-1,3-1 0,5 1 2,0-3 0,0-2 3,6-2 1,4-3 0,3-2-2,9 2-1,1-2 2,4 3-3,-1 3-1,-4-1-1,-6 4 1,-5 2 4,-8 2 4,-3-1-1,-4 4 7,-9-3 10,-6 1 3,-2-2 2,-6-2 1,0-1-1,0-3-21,3-2-86,7-4-197,3-3-626,6-4 0,5-9 0</inkml:trace>
  <inkml:trace contextRef="#ctx0" brushRef="#br0" timeOffset="153101.9485">31582 13849 885,'-11'0'88,"-7"0"21,-3 2 32,-6 1 23,1 5 15,-1 3 16,-1 3 13,4 3 11,2-1 5,6 0-60,5-2-14,7-1-13,1-1-22,3-4-15,1 0-8,1-1-10,2-1-8,5-2-8,6 2-2,4-4-2,4 7-10,3-5-9,-1 2-10,-3 2-8,-1 1-7,-2 1-3,-5 1-5,2 0-2,-7 1-4,1 1 2,-6-2-2,-1-1 4,-2-3 0,-2 2 2,-8-4 3,-2 3-3,-8-1 1,-2 2 1,-6-2-2,-2-2 0,-1 0-1,4-4-4,4-1-5,5 0-15,1 0-28,5-1-46,4-6-124,7-5-483,0 3 0,3-4 0,-2-1 0</inkml:trace>
  <inkml:trace contextRef="#ctx0" brushRef="#br0" timeOffset="153660.6617">31522 13827 1221,'-2'10'147,"-4"4"15,-3 8 10,-6 9 4,-2 3 3,-1 3 0,6 0 1,0-5 2,3-4 0,3-7-116,0-4-30,-3-2-29,3-3-84,3-7-143,1 0-298,2-3 0,5-2 0,8-7 0</inkml:trace>
  <inkml:trace contextRef="#ctx0" brushRef="#br0" timeOffset="154251.7922">31797 13851 1582,'0'-3'171,"0"-1"32,0 1 24,0-1 6,0 1 7,7 2 6,4-4 6,8 2 5,13-5 4,4 1-120,5 2-48,2 2-34,-8 0-24,-8 3-7,-10 4-6,-4 5-6,-10 4-6,-3 1-3,-3 6-3,-3 0-1,-10-2 3,-2 5 0,-4-5 2,3 2-1,5-6 1,1-3-3,11-5-4,2-3 2,0 0 5,2 0 2,4 0 2,7 2 4,-1 1-4,6 3 2,-4-3 1,1 5 4,-6 5 5,0-1-3,-2 0-6,-4 5 1,-1-2-2,-2-1 0,-6-1 9,-4-3 1,-4 1 1,-4-1-1,-4-4 2,-3-1-2,0-1 0,7-4-4,-1-1-6,9-2-36,4-3-61,3-1-137,9-4-212,3 1-326,5-2 0,8-4 0,8-1 0</inkml:trace>
  <inkml:trace contextRef="#ctx0" brushRef="#br0" timeOffset="154931.8976">32451 13950 2184,'0'0'52,"2"0"18,-1 0 22,4 2 4,1 6 3,3 4 0,-2 5 1,3 2 0,-3 0 2,-4 0-49,0-4 1,-3-4-16,0-4-9,0 1 4,0-4 4,0-4 5,0 0 3,0 0 1,0-2 1,0-4 2,0-4-3,0-5-3,3-5-8,0 0-7,6 0-2,3 1-2,6 0-3,5 5-2,4 4-2,-2 0-5,-3 6-1,-4 2 0,-5 4-1,-4 5-2,-3 5-4,-3 1-4,0 5 1,-3 2 2,0-3-1,0-1 6,0-8 6,0-1 21,0-4 17,0-2 1,3-1 1,-1-4 3,6-3 0,3-3-2,3-5 0,2-4-4,0-1-7,-2 5-25,-6 2-26,2 5 0,-5 4-2,-2 4-2,1 4-2,-1 6 1,-1 4-1,0-1-7,-2 9-8,0 0-18,0-3-36,1 3-71,5-5-126,0-10-453,3 3 0,0-6 0,3-4 0</inkml:trace>
  <inkml:trace contextRef="#ctx0" brushRef="#br0" timeOffset="155123.8235">32957 13957 1635,'0'0'54,"0"0"21,0 1 16,1 4 6,2 4 2,2 6-31,1 4-75,3-2-112,1 1-279,0 2 0,3-5 0,-2-4 0</inkml:trace>
  <inkml:trace contextRef="#ctx0" brushRef="#br0" timeOffset="155550.5791">33115 13970 1354,'0'0'64,"3"2"24,0 1 12,0 4 8,0 2 3,2 8 2,-1 2 0,-1 1 0,-2-1-1,-1-2-25,0-4-30,0-5 9,0-2 7,0-4-1,2-1 1,-1-2 1,4-4 2,1-4 3,0-5 2,8-4-2,1-5-6,6-4-37,4 5-20,2-2-4,-1 6-5,-6 9-4,-1 3-5,-8 5-4,-4 3-5,2 6-8,-6 3-3,-1 1-4,-5 6-33,3 1-92,1-4-151,1 2-226,-2 0 0,1-5 0,7 0 0</inkml:trace>
  <inkml:trace contextRef="#ctx0" brushRef="#br0" timeOffset="155947.2079">33566 13868 990,'-6'0'85,"-4"3"17,1 3 11,0 2 10,0 4 8,3 3 13,4 2 5,2-3 5,0 0 10,2-1-54,1-1-20,1-3-18,7 1-11,-2-3-8,3 1-9,-2 1-13,-2-1-4,1 5-4,-6-2-10,-3-1-3,4 2 6,-4-4 22,-4 1 20,-2-1 12,-3-2 7,-11 3 5,-1-3 4,-3 3 2,-3-4 0,3 3 0,5-4-15,3 0-91,4-8-669,-1 4 0,-1 0 0</inkml:trace>
  <inkml:trace contextRef="#ctx0" brushRef="#br0" timeOffset="163645.7456">28442 15583 1715,'0'-3'161,"0"0"29,0-2 20,2 1 13,-2-1 8,0 1 8,1 0 4,3 0 2,3-2 0,5-2-115,8-1-34,10-3-22,13-4-4,3-1-3,2 0-1,-6 5-5,-3 3-1,-9 5 0,-9 4-1,0 10-1,-5 5-5,-5 9-11,-5 5-16,-1 9-10,-13 3-6,-8 4-5,-7-2 3,-10 0-1,-11 3 1,-4-8-1,-2-1 1,1-5 5,5-1-2,8-7 3,9-4 3,6-4 6,6-8-5,6-6 5,1-2-1,5-5-2,2-4-1,4-3 0,6 0 1,9-2 2,4 1-4,7 3-3,1-1 2,8 5-6,4 0 2,1 3 0,6 2 2,0 5-3,-2 2 2,-3 5-5,-8 0 0,-6 3-1,-6-4-3,-6 1 0,-3-2-4,-7 0 1,-4-5-3,-1-1 1,-3-1-6,2-2-7,-2 2-37,2-2-59,1 0-55,1 0-108,3-4-144,-1-17-398,0 15 0,6 1 0</inkml:trace>
  <inkml:trace contextRef="#ctx0" brushRef="#br0" timeOffset="164232.3174">29172 15250 2125,'0'-3'66,"0"3"22,0 5 17,3 4 11,0 7 5,4 14 2,4 12 2,0 7 2,2 8 1,-2 6-38,-2-2-23,-6 0-21,-3-8-13,3-5-8,-6-10-2,3-9 0,0-8 18,3-8 23,-3-5 2,0-7-4,0-7 0,4-3-3,2-8-3,2-6-4,4-6-7,8-3-8,2 2-15,-2 5-28,1 7-7,-2 10-1,-3 6-4,-3 11-1,-1 5-5,-3 6-12,2 3-18,-4 5-21,-1 1-69,0-8-77,6-1-80,-1-12-313,-2 4 0,3-3 0,-3-6 0</inkml:trace>
  <inkml:trace contextRef="#ctx0" brushRef="#br0" timeOffset="164557.7665">29576 15695 1621,'0'-5'99,"0"2"10,0 2 15,1 4 8,1 3 2,2 8 4,-1 6 1,3 2 2,-3 2 0,3-3-105,-6-4 6,0-5 8,3-1 36,-3-7 6,0-1 2,0-3 0,0-7 4,0-4 5,0-6 1,0-4 2,0-10-1,3-3-19,6 3-58,3 3-40,6 6-54,8 4-77,8 6-102,12-1-442,-1 6 0,0 2 0,-3-2 0</inkml:trace>
  <inkml:trace contextRef="#ctx0" brushRef="#br0" timeOffset="164933.861">29947 15577 1184,'-7'0'182,"-4"0"27,-1 0 17,-7 0 5,5 2 3,2 1 2,3 6 2,4-2 2,4 4 5,-2 3-143,3-3-36,3 0-24,0 1-15,1 0-2,6-3-4,0-1 1,4 1-3,-1 0-1,2 2-5,-6 3-1,-1 1-2,-4 2 0,-1 0-3,-3-2 0,-3 2 0,-7-2-2,-1 0 1,-2-4-1,-4-3 1,-1-2-5,6-4-31,3-4-129,27-12-534,-19 3 0,2-5 0,5-9 0</inkml:trace>
  <inkml:trace contextRef="#ctx0" brushRef="#br0" timeOffset="165266.8443">30455 15250 1698,'0'-3'205,"0"-1"-1,0 1 17,1 3 12,2 10 4,4 12 1,2 9 1,-1 11 1,5 8-1,-5 1-178,0 5-25,-5-3-1,-2-3-15,-1-3-12,-1-6-12,-1-9-38,1-4-105,1-13-210,-5-3-315,0-8 0,1 2 0,-1-16 0</inkml:trace>
  <inkml:trace contextRef="#ctx0" brushRef="#br0" timeOffset="165473.7726">30399 15502 2462,'0'0'116,"1"-5"22,5 3 5,3-1 2,9 1 2,4 0-2,12 2-7,3 0-28,7 0-53,12-5-311,-5 1-415,-1-5 0,-1-3 0,-6-2 0</inkml:trace>
  <inkml:trace contextRef="#ctx0" brushRef="#br0" timeOffset="165931.5644">31202 15382 1990,'-9'0'100,"-3"0"16,-1 4 20,-1 5 29,5 5 9,1 7 8,4 8 4,2 4 3,2 4 4,0 0-67,0 1-27,2-2-10,2-7-20,6-3-27,2 0-7,4-10-8,2-3 2,2-5 1,-1-5-2,4-6-3,-2-11 5,-1-1-2,-1-10 8,-2-4 8,-8-3 6,-3 0 10,-3 0-1,-9 1 0,-3 1-1,-2 6 0,-2 3-4,-1 3-12,-2 7-29,5 4-50,5 3-47,0 1-94,4 6-199,2 5-412,0-4 0,5 5 0</inkml:trace>
  <inkml:trace contextRef="#ctx0" brushRef="#br0" timeOffset="166124.6014">31461 15591 2615,'2'0'109,"0"0"5,1 0 4,1 0 2,-3-5-23,2 2-106,9-8-222,-5 4-355,1-3 0,3-7 0,13-3 0</inkml:trace>
  <inkml:trace contextRef="#ctx0" brushRef="#br0" timeOffset="166589.8167">31880 15351 1302,'-5'3'76,"-3"1"40,-2 4 44,1 8 26,1 4 19,1 8 11,0 5 11,2 6 15,2-3 9,1 3-20,7-5-37,1-4-34,4-5-36,-1-4-14,8-7-7,-2-6-10,3-5-8,0-6-14,3-3-3,0-8-13,2-4-11,3-3-2,-4-6-9,2-5-15,-7 3-9,-7-4 0,-4 1 1,-9 3 0,-3 2 0,-12 2 2,-4 4 2,-7 4-4,-4 4 2,4 3-4,9 4-23,4 2-26,7 3-29,6-1-58,3 4-179,-2-43-484,4 41 0,-1 0 0</inkml:trace>
  <inkml:trace contextRef="#ctx0" brushRef="#br0" timeOffset="167220.9771">32448 15228 1452,'0'0'127,"0"0"15,-6 0 19,-4 0 15,-8 0 13,-6 0 12,-5 4 5,-1-2 6,4 5 0,10-1-110,1 2-15,7-2-10,2-2-22,3 0-13,3 1-12,0-2-9,0 3-6,0-1-2,0 2 1,0 2 0,0 0 1,-2 3-3,1 1 2,-3 4 0,-1-2 0,4 3-4,-2-2-2,3-4-1,0-2 4,0 0 2,4-5 0,5-1 1,3 0 1,9 1-1,2-2 0,4 1 0,-4 3 2,-4 1-4,-2 3-6,-4 4-3,-8-1-2,-2 0 1,-2 4 4,-4 2 1,-6-1 2,-3 2 3,-5 0 3,-7-3 1,-4 1 2,-1-1 0,-1-2-7,2-7-20,5-2-76,11-2-244,4-8-366,4-6 0,11-7 0,10-14 0</inkml:trace>
  <inkml:trace contextRef="#ctx0" brushRef="#br0" timeOffset="167681.4855">32543 14974 1930,'0'-4'42,"0"1"46,2 2 26,2 4 10,-1 10 12,6 13 6,0 13 2,2 11 2,4 10-1,0-1-9,3 1-32,0-6-44,-5-6-24,-6-6-10,-1-9-11,-6-7-4,0-8 0,0-4 8,1-7 10,1-5 0,2 0 1,2-6-3,6-3-1,1-7-1,1-1 0,3-4-2,1 4-7,0 3-10,0 2-11,1 6-1,-2 1-2,-3 4 1,-4 8 0,-1 6-2,-3 4-6,-3 6-26,0 3-88,3-4-89,20-6-426,-13 1 0,1-5 0</inkml:trace>
  <inkml:trace contextRef="#ctx0" brushRef="#br0" timeOffset="168448.4166">33022 15444 1574,'0'-7'35,"0"3"22,0 1 39,0 2 17,3 2 9,0 6 5,0 2 5,0 3 1,3 0 2,-2 1-33,-4-4-1,0-1-15,0-4-25,0-3-14,0 2-8,0-3-3,0-4-4,0-3 1,0-4-2,0-5-2,3-9-3,3 0-5,2 0-13,7-1-10,5 1-17,8 6-12,5 5-25,0 1-32,6 6-17,-6 2-8,-7 2-8,-11-1-8,-10 4 23,-8 0 31,-11 5 37,-13 1 29,-5 2 41,-2 5 43,2 1 19,11-1 18,6 0 21,11-2 27,4-4-4,3 0-18,4 0-13,5-3-17,6 0-12,5 2-12,4-2-3,0 3-7,-5 1-13,-3 2-20,-6 1-18,-7 0-9,-3 3-1,-1-1-1,-4 0 2,-7 1 4,-4 0 17,-4-7 10,-7 2 8,-3-3 8,3-1 4,4-5 2,2 2-1,7-2 0,4-2-3,1 2-3,3 0-15,3 0-12,-1-2-17,1-1-25,0 2-27,0-2-33,0 1-44,0 0-56,0 1-42,0-4-82,3 0-94,-2-22-280,-1 21 0,2-3 0,0 2 0</inkml:trace>
  <inkml:trace contextRef="#ctx0" brushRef="#br0" timeOffset="171579.559">31163 16083 653,'0'-2'29,"3"1"7,-3-4 16,0 3 7,0-2 5,0-1 10,2 3 13,-1-2 22,1 1 17,2-2-14,1 3 5,2-5 14,5 3 2,2-2 7,5-2 12,2 0 3,2 2-4,4-5-17,0 4-11,2-1 0,-1-1-4,1-2-14,1 4-14,-1-1-10,-4 1-14,-2 0-11,1 2-9,-3 3-3,0 0-5,-1 2-2,-1 4-8,-2 4-4,-1 1-2,2 4-4,-4 2-3,2-1 4,1-2 10,-1-2 4,3-2 3,6-3-2,4-4 1,2 0-1,3-3-2,0-4 0,1-1 0,2-1-5,-4-5-7,-1-1-8,1-1-3,-3 0-4,2-1 0,-5 2-2,-2 2-1,-2 0-1,-2 3 1,-3 2-2,2 2-2,2 2-1,4 3 0,-2 0 0,1 0 0,0 4 1,-3 4 1,-1 1-1,-1 6-1,-2 0 2,3-2 1,0-2 5,0-1 2,3-5 1,2-2 2,-1-3 11,4 0 2,1-3 5,0 0-2,-3-2 2,2-1 0,-5-3-3,-6 2 0,-4 0-1,-4 2-3,-4 1-11,2-1-4,-1 2-7,5 2 4,0-1-3,0 2 0,3 2 1,-1 0 0,4 2 0,1 1 6,1-3 10,0 1 3,2-1 3,1-4 2,4-1-1,0 2-1,0-2-2,0-4 0,-5 0-4,-3 1-3,-4-2-8,-3 2-1,-2 1 2,-4 1-4,-3 3 2,2 1-2,-1-5 1,3 5 1,0-3 1,-3 2-2,1-1 0,-2 2-1,0 0 0,-1 0 3,-1-2 0,4-1 3,2 2-1,-1-4-3,0 0-2,5 1 3,0-4 0,0-1-2,-2-2-3,6 2-4,-1 0 0,1-5 0,0 0-2,3 0 4,-6-4 0,-3 3-4,-3-5 0,0-2 2,-4 1 2,1-4 1,0-4 2,3 1-3,1-1 3,1 4-4,-1-1 2,1 6 3,-3-2 0,0 7 0,-2-2-5,0 3 0,-3 0-5,0 1 2,0 0-1,0 0 0,0-2 3,-3 0-3,3 1-1,-6 0 1,4 2 4,-3 2-2,-1 2 5,3 2-5,-2 1-3,2 0-4,-3 0-6,3 1-9,-3 0-13,2 0-18,-4 1-11,0-2-11,0 1-8,-1 1-17,-1-1-39,1-1-47,2-1-60,-2-1-15,4-1 3,1 0 16,-1 2 10,1 0 11,2 4 9,1-2 14,1 1 38,0 3 35,-2-2 41,2 2 13,0-2 14,-1 2 10,-2 0 5,1 0 1,-2 0 1,-2 0 6,-2-2 6,2 2 17,3 0 26,-3 0 16,3 0-1,0 0-4,3 0-1,0 0 2,-2 0 3,2 0-2,0 0 1,-1 0-1,-1 0-2,2 0-3,0 0-2,0 0-2,0 0-4,-1 0-6,-3 0-2,2 0 2,-1 0-1,-1 0 0,-1 0 6,5 0 3,-3 0 5,3 0 2,0 0 2,0 0 3,-3 0 1,3 0-2,0 0-1,-3-3-1,0 3-6,3 0-2,-4 0-2,1 0 5,1-1 6,1 1 5,-1 0 2,2-1 2,0 1 3,0 0 1,0 0 5,-1 0 0,-1 0-2,0 0-5,1-2-9,-4 2-3,4-1-3,-1-2-1,2 3-2,0-1 1,-3-1-3,3 2 1,0 0-1,-1 0-1,1-2 2,0-1-2,0 3-6,0-3-28,-2 2-18,2 1-13,0 0-8,0 0-7,0-3-9,0 4-15,-2-4-37,2 0-63,4 1-130,-6-1 0,2 3 0,-5 0 0</inkml:trace>
  <inkml:trace contextRef="#ctx0" brushRef="#br0" timeOffset="174460.5098">28753 16573 1954,'0'-4'142,"0"-3"36,0 0 16,-2-3 19,-1 1 18,1-3 24,-1 3 17,3-2 15,0 1 4,0-3-104,3 2-32,8-4-31,10-4-8,6-1-12,12 2-12,3-3-16,0 2-14,-1 6-14,-2 4-1,-6 4-1,-3 5-5,0 8-2,-3 6-8,1 2-10,-3 5-4,-2 8-3,-5-3-6,-9 3 2,-6 1 1,-8 4-1,-12 2 2,-9 5 0,-6 0 2,-13-2 2,-3-1-2,0-3-1,3-6 0,7-1-3,11-7-2,6-5 2,12-5 2,4-3 4,4-6 0,1-2-1,0-4-1,0-6-2,3-5-1,6-2-1,7-4 0,4 0-3,4 5-4,6 3-6,2 7-3,5 1 4,-1 4-2,4 4 2,-4 2 1,-1 1-9,-7 0-9,-4 6-20,-3 0-29,-6-2-55,0 0-50,-1-2-67,-1-4-145,14-8-504,-12 4 0,0-3 0,-3-5 0</inkml:trace>
  <inkml:trace contextRef="#ctx0" brushRef="#br0" timeOffset="174981.1468">29601 16199 1208,'-3'-8'134,"3"2"30,0-2 2,-3 1 2,3 3 21,3 8 18,0 7 13,5 12 4,5 10 2,-1 16-90,2 13-42,-5 2-27,-3 1 3,-6-2 0,3-8-18,-3-5-17,-3-7-9,3-9-3,-3-8 3,3-11 27,0-6 5,0-7-3,0-2-4,0-4-2,3-6-2,0-7-1,6-6-2,0-2-3,3 0-4,1 0-31,-2 9-10,1 3 0,-3 9-2,0 5 0,0 6-2,0 9-6,0 2-4,-3 5-8,-1 4-14,-1 0-15,4-1-19,-2-4-65,0-3-145,2-20-378,0 10 0,-2-7 0,2-4 0</inkml:trace>
  <inkml:trace contextRef="#ctx0" brushRef="#br0" timeOffset="175643.5801">29973 16630 780,'2'0'31,"2"3"20,-1 5 15,1 0 10,-1 6 4,-3 6 2,2 1 4,-2-3 17,0 0 22,0-3 9,0-4 12,0-3 7,0-3-2,-2-5-4,2 0 6,0-7 6,0-2 1,0-4-13,5-6-23,3-1-19,3-4-32,6 3-26,6 2-11,-2 3-9,1 4-10,1 4-15,-1 2-24,-8 2-11,-4 0-2,-5 2-6,-4 2 3,-1 0 0,-1-2-2,1 6 5,-5 0 0,2 5 8,-4 0 19,1 5 9,1-3 2,5 3 3,0-2-1,0-2-1,0-2 4,3-2 1,4-3 0,3 2-1,2-1 4,6 1-1,2 3 0,-1-1 0,-1 3 2,-4-1 5,-11 4-2,0-1 4,-3 0 7,-3 1 9,-8 1 3,-4 0 3,-5 0 4,-5-2 0,-4 0-1,5-2-4,2-2-9,7-4-62,9-1-215,-3-6-385,7-5 0,2-6 0,0-1 0</inkml:trace>
  <inkml:trace contextRef="#ctx0" brushRef="#br0" timeOffset="176715.4539">31082 16524 810,'6'-1'73,"9"-2"25,3-2 20,6-2 9,3 2 13,0-3 8,-1 4 7,-6 2 4,-4 2 4,-1 5-37,-5 4-27,-2 3-23,-3 5-18,-4 5-5,-1-3-4,-4 1-2,-3-2-2,-1-2-4,-3-2 0,-1-6-5,7-1 10,1-1 12,3-3 10,2-2 1,6-1-4,1 0-3,6-1-3,4 1 0,1 0-1,-1 0-4,-4 0-9,-4 1-13,-4 6-7,-1 5-6,-5 2-1,3 6-1,-6-1 1,-6 1 3,-3-4-1,-6 1 7,-8-4-3,4-1-2,-1-3-2,3-4 2,7-3-3,2-1-3,4-4-11,2-2-25,2-5-67,0-4-145,6-8-129,-3 1-225,3-1 0,9-2 0</inkml:trace>
  <inkml:trace contextRef="#ctx0" brushRef="#br0" timeOffset="177395.5678">31595 16559 585,'5'7'80,"2"3"8,-2 7 5,5 5 1,-4 4 4,-1-4 2,-2 2 4,0-3 4,0-6 9,-2-2-40,-1-4 11,0-3 24,2-2 3,-2-2 1,0-2 1,2-3 1,-2-3-1,0-5-4,2-4-5,3-5-18,2-5-33,2 1-30,9-2-5,5 2-2,-5 5-4,8 5-3,-4 9-3,-2 2 1,-5 3-2,-1 7 0,-6 5 1,-5 2 0,2 2-2,-4 2-2,1-3 1,-2-3 6,1-3 28,-1-4 25,0-2 4,0-2 0,5-1-1,1-1 1,6-7 0,0-1 0,6-6-1,3-2-5,-3 0-31,0 1-25,-4 6-6,-1 5-1,-4 2 0,0 3-1,-2 3 0,-2 2 0,1 2 0,-1 3 1,-2 2 1,2-2-7,-1 3-30,2-2-48,0-2-112,8-4-136,-4 2-257,-1-2 0,3-2 0,2-3 0</inkml:trace>
  <inkml:trace contextRef="#ctx0" brushRef="#br0" timeOffset="177586.5573">32165 16573 771,'3'-4'39,"-3"4"12,3-3 14,2 3 7,1 4 2,-3 9 1,0 1 0,4 2-5,-2 2-33,-1-4-87,12 2-205,-9-1 0,5-3 0,3-3 0</inkml:trace>
  <inkml:trace contextRef="#ctx0" brushRef="#br0" timeOffset="177997.7605">32328 16637 867,'0'0'34,"0"0"2,0-1-1,3 1 3,-3 5 3,3-1 2,3 5 1,-3 0 1,3 4 0,-3-2-32,-2-1 2,-1-3 56,2 0 54,-2-2 10,0-2 1,0-3 1,1 0 2,1-7-2,3-1 3,-1-4 0,2-4-8,9-6-53,6 1-49,-1 1-5,4 4 1,0 6 0,-9 7-1,-3 3 1,-6 7 0,0 3-1,-3 0 3,0 3-5,-1 0-14,-1-1-36,3-2-97,1-4-77,12-3-307,-2-3 0,0 0 0,6-2 0</inkml:trace>
  <inkml:trace contextRef="#ctx0" brushRef="#br0" timeOffset="178534.2073">32718 16565 752,'-4'1'65,"1"2"11,-2 6 5,0 0 3,2 2 6,3 4 4,0-1 3,0-4 5,3 1 3,-1-1-34,5-2-27,1 0-10,2 1-3,-1 0-4,2 3 0,-7 0 5,-2 5 18,-2 1 23,-2-1 19,-5 1 23,-7 0 23,-1-4 14,-9-2 14,-1-2 11,-1-4 4,3 2-7,2-8-18,5 3-26,2-3-22,1 0-24,5-3-23,4 3-12,-1-5-18,3 5-11,2-2-12,0 2-8,-1 0-9,-1 0-9,1 0-11,1 0-17,0 0-19,0 0-15,0 0-10,0 0-14,0-1-27,0 1-36,0-3-17,0 0-20,0 0-36,0-5-24,0 2-42,0-3-62,0 6 0,0 0 0</inkml:trace>
  <inkml:trace contextRef="#ctx0" brushRef="#br0" timeOffset="179656.5448">29765 13254 798,'-9'-3'51,"-1"3"16,-5 0 19,-4-4 22,3 3 18,4 2 24,0 3 13,6-4 9,0 0 5,6 0-21,0 3 0,0-2 18,3 0 5,12 2 4,13-1 6,19-2 2,27-3 15,25-2 8,32-2 10,26-2-4,23-6-20,23 0-38,17 1-38,9-3-66,1 0-40,-1-5-40,-11 1-29,-24-6-18,-24 0-12,-24 3-2,-33 0 0,-30 7 0,-28 3 3,-17 9-14,-20 0-84,-16 3-567,-22 10 0,-22 3 0,-23-1 0</inkml:trace>
  <inkml:trace contextRef="#ctx0" brushRef="#br0" timeOffset="180641.8971">32399 12878 691,'3'-7'9,"1"-3"-23,-1 1-26,2 1-24,1 4-52,-3 2 0,1 4 0,-1-1 0</inkml:trace>
  <inkml:trace contextRef="#ctx0" brushRef="#br0" timeOffset="196947.4628">10925 3106 948,'0'-7'74,"3"1"19,1-5 7,-1 0 21,0 3 26,0 1 30,0 1 18,-3-2 20,1 4 3,-1 0-52,0 3-22,0 1-2,2 6 8,1 8-4,-1 15-17,4 14-23,0 10-15,0 11-14,-3 6 6,1 6 8,-10 4 8,-4-2-3,-2-6-6,-3-6-7,-2-8-10,1-12-7,8-9 0,2-9-4,3-6-18,3-6-42,0-7-72,1-3-154,4-12-576,1 5 0,5-6 0</inkml:trace>
  <inkml:trace contextRef="#ctx0" brushRef="#br0" timeOffset="197181.7922">11420 3543 2823,'0'-4'57,"0"-1"0,0-6-6,0 0-62,4-1-118,5-11-440,5 8 0,8-5 0,10 3 0</inkml:trace>
  <inkml:trace contextRef="#ctx0" brushRef="#br0" timeOffset="197666.4902">12157 3292 1938,'-13'3'77,"-10"7"46,-12 9 29,-8 9 21,-5 16 4,1 9 5,6 9 4,22 4 2,10-2 11,22-2-32,25-14 7,8-14-20,12-10-16,11-12-6,-4-8 5,1-12-3,-3-4-1,-6-11 2,-4-3-10,-9-12-23,-10-1-27,-10-5-26,-10-4-14,-8-2-14,-17-4-13,-7 4-3,-10 4-13,-4 9-23,-7 10-46,1 11-38,7 11-56,7 7-144,4-1-565,10 11 0,1 4 0,9-4 0</inkml:trace>
  <inkml:trace contextRef="#ctx0" brushRef="#br0" timeOffset="199163.1221">13349 3209 1224,'-3'-3'74,"-4"3"12,-3-3 10,-2 2 12,-3 1 14,3 0 16,-1 0 13,1 0 4,-5 0 7,-3 0-49,-8 1-6,-2 5-1,-3-1-5,-1 4-4,4 2-13,6-1-15,7-2-15,7 3 4,4-4-1,3 1-5,2 2-10,-2 1-3,-1 3 1,0 1-4,4 1-1,-1 3 8,2 5 0,4 2-5,4 0-2,-2 6-3,7-3 0,-1 1-4,3-3-3,2-4 9,-6-5 7,1-4 2,-2-5 13,-4-2 9,1-7 9,-4 0 3,-1 0 0,2 0-5,-2 0-1,3-3-11,0 2-9,0-5-8,-3 0-13,3 3-12,0-2-12,3 1-4,-2 1-1,-2 1 1,0-1-3,-1 3-3,-2-3 0,1 3-3,2 0-1,-2 0 4,7 0-2,-4 0 1,-3 0 0,1 0-1,0 0 2,-2 0 2,-1 0 2,1 0 3,0 0-2,1 0 1,0 0 1,0 0-1,0 0-2,1 0 1,3 0-3,0 0 1,-1 0 0,1 0-1,4 0 2,1 0-3,-1 0 1,-1 0-4,-3 0-1,3 3 0,-3 6 6,0 2-1,-1 6-1,2 4 2,-2 8-1,-3-1 4,0 4-2,-3 3 4,-4-2 2,-5-2 3,-2-1-4,-5-2 2,-8-4 7,-2-6-2,-7-3-2,-3-5 0,-7-6 2,-3-1 4,-4-5-1,1-6-2,8-4 2,4-6-2,14-6-10,9-8 6,11-1 7,13-6 1,16 1 8,15-2 1,9 0 2,8-3 1,6 5 0,-7 1 3,-3 5 3,-9 0-2,-11 7-6,-12 2 0,-7 2-8,-9 1-6,-6 3-4,0 0-1,-3 1-8,0 5-27,3 3-30,0 3-88,0 1-90,0 2-92,42-4-529,-29 5 0,6-1 0,8 1 0</inkml:trace>
  <inkml:trace contextRef="#ctx0" brushRef="#br0" timeOffset="199537.4284">13892 3298 1843,'0'0'54,"0"0"3,-3 3 1,-1 2 8,-5 6 26,-8 10 21,-7 4 13,-9 13 15,-5 6 3,5 5-49,5 3 2,12-3 1,9-9 0,7-8 0,9-7-16,9-10-18,6-9-12,14-2-14,10-5-8,11-5-39,1-4-128,2-6-179,-2 4-280,-8-5 0,-8-3 0,-8 1 0</inkml:trace>
  <inkml:trace contextRef="#ctx0" brushRef="#br0" timeOffset="199759.7235">14244 3350 2471,'-4'-5'105,"-5"4"4,-3 1 1,-6 11 0,-8 18 1,-3 17 1,-4 18 5,-3 13 2,4 9 1,9 4-99,3-3-8,9 3-21,7-4-75,4-5-156,-3-37-398,-6 21 0,3-15 0,0-15 0</inkml:trace>
  <inkml:trace contextRef="#ctx0" brushRef="#br0" timeOffset="200413.3652">14500 3230 826,'0'2'77,"0"10"25,1 10 9,1 11 9,1 12 14,-1 16 10,-2 10 11,1 1 6,-1 1 2,0-5-48,0-10-14,-1-10-17,-1-9 9,1-13 51,-1-8 23,2-10-10,2-5-8,5-8-3,4-11-1,8-3-6,5-8-15,5-2-6,-1 6-17,-1 4-62,-1 10-35,-2 6 0,-3 11-4,-1 4-2,-7 10-4,-3 4-2,-7 5-12,1 1-64,-1-2-128,35-10-486,-31-2 0,6-7 0,4-8 0</inkml:trace>
  <inkml:trace contextRef="#ctx0" brushRef="#br0" timeOffset="201039.4816">15058 3713 1815,'2'0'21,"-2"6"9,0 5 19,-2 6 11,-4 3 6,0 6 7,-6-2 11,2 1 15,4-8 36,3-2 35,0-9 14,3-1-3,0-4-16,0-5-10,0-5-5,0-5-9,6-4-11,3-10-15,6-3-46,8 2-51,11-2-35,13 5-41,7 6-75,1 4-63,1-1-36,-8 3-22,-10 9-10,-19-1 3,-11 4 20,-11 7 7,-6 2 26,-6 3 46,0 2 87,-5 5 73,1 0 46,7 3 35,1 0 25,5-2 14,5-1-1,1-2 8,4-1 6,1-5-3,2 1-11,2 0-9,6-2-8,1 1-8,1 2-6,-1 1-7,-5 4 6,-3 2 9,-5 0 7,-6 7 6,-11 0 9,-10 0 3,-9 0-1,-13 1 1,-8-2-10,-2-2-26,-3-3-64,2-5-178,3-10-623,4-1 0,-1-2 0,3-5 0</inkml:trace>
  <inkml:trace contextRef="#ctx0" brushRef="#br0" timeOffset="202163.6104">10893 4296 870,'0'-4'97,"0"0"25,0-2 39,0 1 27,-3 2 19,3 1 16,0 1 12,0 1 10,0 0 13,0-3-59,0 2-30,0 1-26,0 0-39,0 0-17,0 4-12,0 7-10,0 7-7,0 10-11,0 5-10,0 11 0,0 1-2,0 7 4,0 6 2,-3 4-9,1 2-7,-2 0-4,1-7-5,2-6 0,-1-6-2,-1-9-2,-2-8 1,1-2-4,1-8-1,-3-4-1,2-5 3,4-6-2,0 2-10,0-5-39,0 0-114,4-5-146,-1 4-385,3-4 0,0-9 0,6-4 0</inkml:trace>
  <inkml:trace contextRef="#ctx0" brushRef="#br0" timeOffset="202663.5205">11165 4403 867,'0'-3'167,"0"1"-7,0-1 10,2 1 20,-2 9 14,0 10 13,3 9 3,1 15 3,4 16 0,1 3-117,-2 5-46,-3 1 7,-1-6-9,-3-8-14,0-6-6,0-12-5,0-8 5,0-9 13,0-6 17,0-8 8,0-2 1,0-4 1,3-5 1,0-4-10,4-8-14,5-3-5,6 3-13,2-1-16,2 7-20,-2 8-11,-2 1-1,-3 10-7,-8 4-7,1 6-4,-2 5-9,-3 3-21,0 8-34,0-3-88,8-5-475,-5 2 0,0-4 0,6-8 0</inkml:trace>
  <inkml:trace contextRef="#ctx0" brushRef="#br0" timeOffset="203166.5473">11585 4882 1211,'0'5'76,"0"7"15,0 2 14,2 5 4,-2-1 2,3 3 4,-2-4 10,1 2 28,-1-6 66,-1-4-14,0-4-1,0-2-9,0-3 4,0-3 13,0-6 4,0-5 2,0-6-3,0-6-33,2 0-68,-1 0-40,1 5-14,4 4-4,3 7-12,0 3-12,2 4 2,2-2 6,2 4 5,9-2 13,9-2 6,5-3-2,5-1 1,-3-4-1,-9 0-5,-8 1-3,-10 1-10,-2 2-15,-8 4-20,3 1-35,-6 1-56,3 3-64,-3 0-82,4 0-206,-2 0-415,0 0 0,-1 0 0,2-4 0</inkml:trace>
  <inkml:trace contextRef="#ctx0" brushRef="#br0" timeOffset="203720.4475">12583 4413 1815,'0'0'125,"0"-3"5,-3 2 3,2 1 19,1 0 25,0 5 18,0 13 16,0 11 5,0 9 2,1 13-112,-1 12-11,3 3-6,-2 4-3,-1-2-18,2-3-25,-2-5-16,0-7-17,0-7-1,0-12-4,0-3-15,0-8-72,3-7-230,-3-9-389,1-4 0,1-3 0,-2-7 0</inkml:trace>
  <inkml:trace contextRef="#ctx0" brushRef="#br0" timeOffset="204113.9298">12410 4838 1888,'1'0'95,"-1"0"44,0 0 40,2 0 45,-1 0 46,10-2 19,7 2 5,9-4 6,17 0 10,13 1-54,11-4-34,7 0-46,-4 1-37,-11 1-45,-15 2-47,-18 2-19,-13 1-4,-8 0-6,-3 0-8,-2 0-2,-1-1 2,0 1 0,0 0-5,2 0-3,-2 0-7,0 0-21,0 0-37,0 0-49,0 0-62,1 0-129,1-5-141,0-3-338,-2 6 0,0-3 0</inkml:trace>
  <inkml:trace contextRef="#ctx0" brushRef="#br0" timeOffset="206388.4896">10189 3120 1615,'0'0'62,"0"0"11,0 0 15,0 0 11,-2 0 6,2 0 16,-1 0 41,2 5 21,-1 4 13,0 1-35,3 3-5,2 4-7,4-3-11,-1-2-8,5-3 2,-2-4-4,2-2-28,4-1-10,5-4-8,7-6-3,4-6-2,1-6 9,6-8-1,-7-1 0,-1-5-3,-1-2-11,-5 0-14,-5 4-14,-7 7-5,-5 7-9,-2 3-14,-7 7-14,3 7-2,-3 0-4,3-2-2,0 4-1,1-1-5,-4 0-10,3 0-24,-3-1-28,0 2-25,1 1-75,10-2-226,-6 2-371,1-2 0,6 0 0,8-4 0</inkml:trace>
  <inkml:trace contextRef="#ctx0" brushRef="#br0" timeOffset="207365.7868">11161 2830 1044,'0'0'84,"0"0"10,0 0 9,0 0 11,0 0 19,0 0 16,0 0 14,0 0 16,0 0 9,0 0-61,0 0 0,1 0 1,4 0-1,2 0-6,8-3-16,4 3-10,5 0-8,0-2-14,0 1-8,-1 0-5,-1-1-13,2 2-12,1 0-5,2 0-2,5 0-3,4 0-6,5 0-1,5 0-6,6 0 4,7 2-2,5 0 0,10 0 1,0 5 0,4-2-1,3 2 0,-1-1-1,3 1-2,5 0 3,6-2-2,7-1 1,4-3-2,3-2-3,4 1 2,-4 0-1,-4 0-3,-5 0 3,-2 0-1,2 0-1,-5 1 0,0 1-3,-2 0 6,-5 1 6,-1 1 2,0-1 6,2 0 1,1-1-3,5 0 3,-6-2 1,0 0 0,-6-2 0,-5 4-2,-8-4-5,-7 2-4,-15 0-7,-11 0-6,-14 0-7,-10 0 4,-9 0-1,-3 0 0,0 0 2,0 0-2,0 0 2,0 0-1,0 0 4,0 0 8,0 0 3,0 0-23,0 0-57,0 0-68,2-2-126,-2-4-471,-2 4 0,-7 0 0,-12-3 0</inkml:trace>
  <inkml:trace contextRef="#ctx0" brushRef="#br0" timeOffset="208955.603">13423 4698 2649,'-9'0'63,"-2"2"9,-9 5 8,1 3 6,4 7 5,-2 7 6,10 4 10,2 1 12,4 3 6,5 2-52,5-2-1,5 2-4,4-3 1,8-6 20,4-3 14,-3-10 14,0-3 3,-3-6 0,-4-7-4,-3-7-1,0-3-4,1-6-3,2-6-8,-2-6-28,3 1-20,-3-4-20,-5 0-16,-3 1-11,-6-1-4,-1 2 0,-9 1-2,-5 4 3,-5 3 1,-2 4 1,-9 7-1,3 3 2,1 5 3,5 3-2,2 0 2,5 3-4,3 0-3,1 0-14,4 0-20,2 0-35,1 3-59,0 0-140,3-1-649,4 5 0,2-2 0,5-5 0</inkml:trace>
  <inkml:trace contextRef="#ctx0" brushRef="#br0" timeOffset="209217.4322">13933 4801 2071,'4'0'127,"2"0"36,-2-4 24,3-1 19,-4-2 16,-2-3 5,-1-4 2,0 3-1,0 1-11,3 0-111,-1 2-184,16-5-279,-9 4-352,6 0 0,8-5 0,4 3 0</inkml:trace>
  <inkml:trace contextRef="#ctx0" brushRef="#br0" timeOffset="209683.4146">14389 4570 1796,'-8'2'75,"-4"3"24,0 9 33,-4 3 14,8 8 22,1 5 13,3 4 8,4 1 7,2-1 11,4 1-17,2-4-36,7-3-11,9-4-28,0-8 7,5-6-8,1-4-11,0-6 3,-2-3-4,2-7-6,-3-1-9,-4-5-9,-1-5-11,-6-5-4,-7 2-17,-4-1-10,-2-2-4,-10-1-9,-5 0-2,-2 2-6,-10 0-3,-4 3-2,-2 6-3,1 3-7,7 7-6,2 5-19,2 0-28,9 4-44,4 3-54,1 0-136,3-4-575,6 8 0,3-3 0,7-6 0</inkml:trace>
  <inkml:trace contextRef="#ctx0" brushRef="#br0" timeOffset="210335.6389">15015 4524 605,'-3'0'53,"-2"0"18,-1 0 18,-3-3 17,-3 6 22,-1 1 19,-5 2 15,4 1 9,0 5 5,3-3-42,0 2-6,5 0-15,2-3-16,1 1-14,3-2-19,0-2-17,0 1-13,0-3-5,0 0 2,0 0 5,0-1 8,3 2 4,4 2-3,3-1 4,8 2-4,4 2 1,-1-2 0,0 4-5,-5 3-3,1 4-7,-10 3 1,-2 1 4,-4 4 14,-4 3 6,-4 0 13,-10 3 10,1-3 12,-7-6 21,-2-3 12,5-8 10,0-5 5,8-4 4,0-5-11,8-6-12,1-6-6,3-4-15,-2-8-16,4-6-17,-2-4-22,9-2-21,3 1-12,1 1-23,11 7-4,2 6-10,1 8-24,2 5-20,-3 4-30,-7 3-51,2 2-150,-7-23-492,-3 19 0,0 0 0,4-6 0</inkml:trace>
  <inkml:trace contextRef="#ctx0" brushRef="#br0" timeOffset="210673.3548">15385 4509 2061,'1'0'68,"-1"0"7,2 1 17,-2 10 17,-2 4 14,-5 5 12,-7 11 13,-2 2 21,-5 1 12,-2-5-62,10-3 1,4-8-2,6-4-8,4-5-8,10-2-9,4-3-8,15-2-11,12-2-20,12 0-17,3 0-19,1-2-43,-7 2-134,-3-3-197,-19 2-354,-12-2 0,-10-1 0,-4-3 0</inkml:trace>
  <inkml:trace contextRef="#ctx0" brushRef="#br0" timeOffset="210942.4723">15673 4530 1220,'-2'-9'141,"2"-2"19,-2 0-5,1 4 23,-1 3 18,1 11 17,1 7 15,-2 10 12,2 6 6,0 15-82,0 2-43,0 5-7,0-1 16,0 0-18,0-3-16,0-5-12,0-3-18,0-9-22,0-6-101,8-10-269,-5-6-379,4-9 0,5-7 0</inkml:trace>
  <inkml:trace contextRef="#ctx0" brushRef="#br0" timeOffset="211368.4425">15948 4441 1906,'-2'-9'93,"2"2"15,0 3 26,0 1 23,0 12 15,0 14 5,2 12 4,1 10-2,1 9 3,-1 2-94,0-2 2,-1-5-7,-2-9-9,0-6-12,0-10 0,0-8 34,0-8 8,1-3 8,2-8 1,7-6 0,3-6-3,7-4-8,2-8-30,4 1-16,-2 4-14,-5 7-46,-2 7-18,-3 7-7,-6 10-14,-2 3-21,0 8-23,1 6-36,0 6-41,2-6-105,5-1-147,0-4-273,0-9 0,7-7 0,5-2 0</inkml:trace>
  <inkml:trace contextRef="#ctx0" brushRef="#br0" timeOffset="211933.6841">16446 4768 1334,'0'4'53,"0"6"9,0 5 5,0 6 0,0-3 2,0 6 2,0-3 4,0-3 34,0-6 71,0-2-25,0-6 1,0-1 9,0-7 2,0-7 6,0-3 4,0-9-1,0-6-2,0-6-37,0-2-68,1 5-24,7 1-25,7 10-33,6 5-35,11 9-80,11 4-70,3 3-76,-2 0-67,-7 0-10,-12 0 17,-14 0 61,-7 0 61,-5 1 45,-4 1 69,-5 1 122,-5 1 100,-4 0 89,-6 3 72,-1 2 17,6 4-12,3 1-49,6 1-42,8 1-25,3-3-32,0 1-53,5-4-27,1 3-15,0-4-7,1 3-4,0 0-3,-4 1-3,-6 5-5,-14 2-7,-13 6-9,-11 3-44,14 0-687,-34 2 0,-7-2 0,-5-9 0</inkml:trace>
  <inkml:trace contextRef="#ctx0" brushRef="#br0" timeOffset="212639.2614">13510 5281 1646,'1'0'30,"-1"0"10,0 0 24,0 0 60,7 0 38,3 0 27,8 0 12,12 0 7,20 0 10,18-2-7,25-1 10,29 0 8,27-1-14,21 1-57,12-2-37,9 5-23,3 1-11,-9 3-7,-9-1-12,-12-1-12,-13 0-18,-17-1-14,-19-1-10,-15-3-13,-28 1-20,-28 0-53,-26 1-6,-24 1-119,-3-4-630,-38 8 0,-22 0 0,-17 0 0</inkml:trace>
  <inkml:trace contextRef="#ctx0" brushRef="#br0" timeOffset="213039.2813">13991 5474 1990,'0'0'84,"0"-2"14,0 2 23,7 0 22,7 0 33,19-1 27,19 1 37,29 0 28,24-3 11,25 0-72,17-6-5,14 3-12,9-2-20,-7 2-23,-14 4-32,-17 1-28,-23 1-39,-31 0-49,-18 0-73,-16 0-113,-17 0-187,-17 0-452,-8 0 0,-14 0 0,-18-4 0</inkml:trace>
  <inkml:trace contextRef="#ctx0" brushRef="#br0" timeOffset="213306.5041">14670 5523 3158,'9'0'52,"12"-2"8,21 1 8,18-3 3,22-1 3,20-3 2,7-3 1,0 1 0,-6-1 1,-10 3-47,-13 1-11,-15 4-26,-13 0-96,-14 3-180,-20 3-408,-12 0 0,-15 4 0,-14-3 0</inkml:trace>
  <inkml:trace contextRef="#ctx0" brushRef="#br0" timeOffset="381372.6531">7360 4226 694,'2'-2'26,"0"-1"28,-1 0 24,3 1 18,-4-1 18,1 1 16,1 0 19,-1-2 26,-1-1 13,0 1-5,0-3-4,0 3-23,0 1-21,0 1-20,0 0-19,0 2-17,0-1-20,0 1-25,0 0-14,2 0-9,-1 0-6,-1 3 8,2 2 24,-2 7 28,0 12 14,0 11 9,0 5 1,0 6 4,1 7-1,-1-2 4,2-2-2,-1-3-12,-1-3-21,2-8-22,-2-3-6,0-6-4,0-5 1,0-4 0,0-6 7,0-3 21,0-5 13,0-1 3,0-2-5,0 0-12,0 0-37,0-3-60,0 1-128,3-9-217,-3 3-338,1-4 0,1 0 0,1-5 0</inkml:trace>
  <inkml:trace contextRef="#ctx0" brushRef="#br0" timeOffset="382175.3735">7571 4256 820,'0'-1'67,"4"-4"20,2 0 25,0-2 16,2-2 21,5 0 15,-1 0 15,0 2 12,5-1 8,-4 1-39,7 3-24,1-1-18,3 5-22,6-2-14,0 6-19,-3 3-12,-3 8-15,-4 4-11,-8 8-1,-3 2 15,-6 3 21,-2 2 24,-1 1 28,-8-2 34,-6 0 22,-6-1 18,-8-3 14,-7 2 3,-3-4-1,2 0-17,5-3-19,7-6-20,7-5-22,7-5-35,5-6-18,0 0-9,-1-7-15,-1-2-2,6-3-3,1 1-1,1-3-4,2 1-7,4 2-8,1 4 0,7-2-8,8 5-9,7-3 1,12 2 1,3 1-3,8 2 0,-5 1 2,-3 3 0,-9 3 1,-7 1-1,-8 2 0,-8-1-1,-2-1-2,-4-2-1,-2 0 2,-5-1-9,3-3-7,-3 0-12,0-2-35,3 0-92,-3 0-151,3-6-687,0 6 0,0-3 0,3 2 0</inkml:trace>
  <inkml:trace contextRef="#ctx0" brushRef="#br0" timeOffset="383175.2712">9987 5181 1295,'0'-2'129,"0"0"36,2 0 15,-2-1-3,0 1 9,1 2 26,-1 7 12,2 7 7,1 6 2,0 12-77,0 6-50,2 2-35,-1 0-12,-3-1 4,-1-8-10,0-3-25,0-5-12,2-7-8,-2-3-18,1-4-56,11-4-239,-4-5-337,1 0 0,1-4 0,10-4 0</inkml:trace>
  <inkml:trace contextRef="#ctx0" brushRef="#br0" timeOffset="383773.0534">10288 5243 1284,'0'0'98,"0"0"60,0 0 49,0 0 14,0 0 12,2 0 9,2 0 6,4 0 2,7 0 1,0 0-67,6 0-30,1 0-61,-3 0-54,-2 3-23,-4 1-22,-3 3-13,-6 5-6,-2 2 1,-2 1 1,-3 2 5,-10 0 7,0 1 7,-3 2 7,2 0 8,4-6 13,7 3 6,0-7 10,6-2 4,-2-1 5,4-3-2,1-1-2,5 0-6,2 0 1,1-2 2,-1 4 0,1-2 2,2 4-7,-4 3-6,4 3-8,0 0-5,-7 5-1,0-4 5,-6 3 17,-2 0 12,-1 0 7,-4-2 16,-5-1 6,-3 2 12,-6 1 12,-7-3 5,-3 0 2,-5-1-6,3-3-20,3-2-22,3-2-44,9-3-111,7 0-168,5-3-706,3 2 0,0-2 0,5 0 0</inkml:trace>
  <inkml:trace contextRef="#ctx0" brushRef="#br0" timeOffset="384525.3315">11910 6956 1344,'4'0'165,"-4"-6"54,4 4 38,-4-2 35,0 0 26,0 0 9,0 1-3,0 1 2,3 2 9,-3 5-102,3 7-53,0 10-52,1 7-38,1 5-35,0 4-27,-2-1-2,-1-1 1,-2-5 1,2-2-6,-4-4-8,2-5-12,2-4-44,-2 0-59,1-5-140,4-7-630,-2-1 0,5 1 0,5-8 0</inkml:trace>
  <inkml:trace contextRef="#ctx0" brushRef="#br0" timeOffset="384904.1036">12211 6892 1555,'2'-2'107,"-1"0"24,4 1 30,-4-2 29,-1 4 25,0 9 18,0-1 11,0 11 10,0 4 1,-1 7-70,-2 1-33,1-1-23,2 1-30,0-8-24,0-2-20,0-10-10,2-1-11,4-8-7,4-3 2,8 0-2,7-2-5,5-5-22,1-1-42,4 1-96,-4-5-154,-6-24-458,-1 26 0,-7 0 0,-7 1 0</inkml:trace>
  <inkml:trace contextRef="#ctx0" brushRef="#br0" timeOffset="385212.0074">12454 6863 2283,'0'-2'87,"0"2"28,0 0 36,0 2 26,0 7 32,0 4 25,0 13 5,0 7 2,0 10-2,0 6-74,3 1-7,0 1-26,1-2-32,-3-3-26,4-6-32,0-2-26,-2-6-25,0-4-63,1-7-102,8-4-226,-7-1-401,-2-7 0,1-5 0,1 1 0</inkml:trace>
  <inkml:trace contextRef="#ctx0" brushRef="#br0" timeOffset="389293.0575">12701 9264 126,'0'-3'27,"0"3"17,0-3 12,0-1 18,0 1 16,0 3 20,0-2 12,0 2 8,0 0 3,0 0-16,0 0-8,0 0-16,0 0-13,0 0-17,0 0-15,0 0-20,0 0-11,0 0-2,0 0 12,0 0 12,0 3 7,0 0 5,0 0 5,0 0 4,0 0 7,0 1 8,0-3 6,0 0-1,0 1-10,0-1-6,0-1 11,0 3 12,0-1 4,0 1 2,0 0 3,0-3 6,0 4 0,0 1 1,0-3 0,0 1-4,0 3-16,0-3-10,0 2-1,0 2 2,0 1 3,0 4-1,0 5 7,0 7 5,0 5 5,0 7 2,4 8 0,-4 2 1,0 2 5,3-2 6,-3-3 0,0-5-2,0-6-15,3-5-8,-6-7-10,6-5-1,-3-5-2,0-5-6,0-2-23,0-2-68,0-1-83,0-3-122,3-2-192,-3-3-427,1-3 0,2-4 0,5-6 0</inkml:trace>
  <inkml:trace contextRef="#ctx0" brushRef="#br0" timeOffset="390013.2649">13203 9251 2285,'0'-2'111,"0"2"25,0 0 18,-3-2 16,-5 2 16,-2 0 25,-2 0 21,-6 2 11,0 0 8,-5 3-85,1 3-16,-5 1-21,1-1-20,2 4-12,3-4-14,0 1-26,9-1-19,5 1-1,4 0-4,3 3-5,0-1 4,3 5-2,1-1 0,-1 3 0,3 0 1,-2-1 2,1 2 0,-2-1-10,-1-1-7,2-3-7,2-3-1,0-2 2,0-5-1,4 0-2,-1-1-1,0-1-2,3 3-1,0 0 0,1 2 2,1 1 5,-1 1-3,-2 5 0,0 1 2,-5 2 8,-3-2 11,-3 2 16,0 0 14,-6 3 17,-6-2 11,-4 2 39,-11-1 26,-5 2 39,-1-5 20,-3 0 5,2-2-13,6-6-9,5-1-23,10-3-40,4-3-94,6-1-103,1 3-98,2 1-152,0-4-199,0-26-709,0 27 0,0-2 0,0 0 0</inkml:trace>
  <inkml:trace contextRef="#ctx0" brushRef="#br0" timeOffset="390751.8053">12112 12236 1781,'0'-6'176,"0"-3"23,0-1 6,-2 3-1,2 1 0,0 5 0,0 1 15,0 7 29,0 7 49,0 13-118,0 11-37,0 14-18,0 6-5,0-1 3,0-1 1,0-9-3,0-7-15,0-8-47,0-9-114,0-5-107,20-13-759,-17-2 0,0-3 0</inkml:trace>
  <inkml:trace contextRef="#ctx0" brushRef="#br0" timeOffset="391300.9356">12669 12096 2984,'-2'-4'106,"-4"2"5,-3 0 22,-7 2 39,4 6 30,-11 7 26,6 6 18,-2 8 14,4 7 2,0 9-86,9-1-11,0 6 1,6-2-19,0 0-39,0 2-33,0-7-22,3-3-17,0-4-15,3-8-5,1-6-5,5-6 3,-1-8-4,7-3-2,2-4 0,1-6-4,2-5-21,-4-2-21,-1-1-25,-5-4-2,-5 5 2,-2 4 0,-6-1 1,-10 5 7,-7 1 8,-9 1 16,-5 1 23,-3 3 22,0 0 24,4 3 2,9 3-19,3 1-34,4 3-96,5 3-108,6-2-265,-1 2-418,1-1 0,-6 0 0,-5-1 0</inkml:trace>
  <inkml:trace contextRef="#ctx0" brushRef="#br0" timeOffset="391939.2863">9908 14352 1722,'1'-1'152,"-1"0"28,3 1 24,-3-2 46,0 2 43,1 6 22,2 7 10,2 9 6,1 12 2,2 9-124,0 7-27,0 2-24,-4-2-27,0-1-50,2-8-69,-3-4-90,-3-5-123,27-12-718,-17-8 0,-4-5 0,6-8 0</inkml:trace>
  <inkml:trace contextRef="#ctx0" brushRef="#br0" timeOffset="392414.9824">10258 14426 2915,'0'0'76,"-3"-1"7,3 1 25,0 0 13,3-2 12,2 2 5,9 0 4,8 0 3,9-1 2,11-3-69,-1-5-6,-2-2-6,-6-3-25,-7 2-13,-8-1-15,-9 5-6,-6 5 0,-3 2 4,0 2 10,0 8 7,0 5 10,0 4 4,0 11 4,0 5 3,0 7 4,0 0 2,0 4 1,2 0-7,-2-2-9,0-2-3,0-7-8,0-2-5,0-9-6,0-8-8,0-2-10,0-6-12,0-3-59,0-4-81,3 2-157,-2-11-567,-1 9 0,3-4 0,-6 0 0</inkml:trace>
  <inkml:trace contextRef="#ctx0" brushRef="#br0" timeOffset="393302.8959">7490 15129 473,'0'-4'98,"-1"-1"35,-1 0 32,1 1 42,-1-1 37,0 4 25,0-4 26,1 5 24,1-3 13,0 1-49,0 4-15,-3 7-22,3 11-12,0 6-34,0 14-34,0 6-25,0 4-24,0-2-26,0-5-15,3-5-32,-2-7-50,5-6-53,0-8-127,18-10-644,-18-2 0,2-3 0</inkml:trace>
  <inkml:trace contextRef="#ctx0" brushRef="#br0" timeOffset="393961.1513">7932 14990 1994,'-16'3'101,"-6"2"14,-5 1 17,-5 6 7,10 3 6,5 2 11,8 3 6,2 2 13,5-1 3,2 1-83,3 2-15,0-4-12,4 3-16,1-3-7,3 0-7,2-2-11,2-4 1,3-3-10,1-4-4,4-3-3,0-3-3,1 2-3,-4 2-1,-2 3 0,-5 4 2,-2 6 4,-8 6-8,0 1 5,-3 5 8,-6-1 9,-5 2 23,-1-7 31,-3-4 33,-5-6 30,3-7 9,4-4 3,-1-10 1,3-6-4,0-7-6,-2-9-12,7-6-28,-2-4-32,5-1-36,2 0-34,4 5-14,0 2-13,6 4-10,4 5-13,4 2-27,-1 3-42,0 6-27,-3 1-45,-4 0-126,-3 3-77,-3 1-46,0-4-270,-1 8 0,-4 1 0,-2 0 0</inkml:trace>
  <inkml:trace contextRef="#ctx0" brushRef="#br0" timeOffset="394778.927">4528 14408 1806,'-2'-1'131,"-1"-1"21,3 1 6,-3 0 7,3 2 18,3 8 8,5 15 13,8 8 4,5 15 2,12 15-93,-3 2-37,-2-2-22,-3-6-8,-5-7-14,-7-12-39,1-8-73,-5-12-162,-5-11-448,1-3 0,-1-5 0,-2-10 0</inkml:trace>
  <inkml:trace contextRef="#ctx0" brushRef="#br0" timeOffset="395348.2344">4913 14404 1875,'-14'-3'131,"-2"-1"20,-4 1 14,-2 0 7,5 1 2,2 4 2,11 2 4,1 8 3,1 1 3,4 6-95,4 6-27,1-2-17,2 2-10,5-4-5,1 0-1,1-3 0,-1-6-2,-3 0-1,2-4 1,-5-7-1,2-2-4,0-7-4,0-5-7,1-5-4,-5-3-2,-1 2-2,-2 3-4,-3 7-3,-1 4 0,0 3 3,2 7 5,-1 6 9,5 9 10,6 5 7,-1 13 6,7 3 1,0 2 11,0 6 6,0-4 3,-3 0-5,0-5-4,-6-1-7,0-5-18,-6-9-46,2-7-43,2-5-109,-1-9-209,-1-4-371,-4-5 0,1-4 0,-1-3 0</inkml:trace>
  <inkml:trace contextRef="#ctx0" brushRef="#br0" timeOffset="396332.9521">2069 12582 1118,'-5'5'155,"-1"-3"34,0 2 28,-1-1 15,4-3 6,1 0 6,2-7 4,3-2 3,9-7 6,6-5-102,11-4-44,7-2-34,3 4-29,-3 8-14,-1 8-6,-8 2-3,-3 11-1,-6 11-2,-2 10-5,-8 7-3,-3 11-4,-8 5 1,-5 4 4,-4-4 2,-2-4 0,2-7 0,2-10 3,4-9 8,3-9 3,3-7 4,3-2 6,9-2 2,4-2-1,8 0-3,10-5 1,2 1 0,2-5-11,-1 1-29,-4-2-45,-1-4-101,8-6-651,-8-5 0,-2-2 0,-3-5 0</inkml:trace>
  <inkml:trace contextRef="#ctx0" brushRef="#br0" timeOffset="396679.3535">2633 12492 2242,'-3'4'110,"0"5"21,3 4 19,-3 6 20,6 0 14,6 6 10,5-1 12,7-2-2,3-4 4,1-8-74,1-6-19,-3-3-21,-6-6-11,0-8-18,-5-4-14,-6-5-10,-3-7-16,-3-2 1,-6-2-11,-7 0-11,-4 2-5,-4 5-5,-3 6-7,0 5-3,4 6-38,5 8-32,6 0-70,2 2-176,0-1-425,3 0 0,-5-4 0,0-7 0</inkml:trace>
  <inkml:trace contextRef="#ctx0" brushRef="#br0" timeOffset="397628.8647">1488 9881 1729,'-6'2'55,"-2"3"33,-2 0 44,4 0 53,0-3 22,4 0-6,2-4 10,2-4 5,4-5 3,6-3-26,7-4-19,4 0-32,1 2-44,-1 3-55,-1 3-18,-1 7 2,-1 1-9,4 7 1,0 11-3,-3 9-2,-3 6-7,-11 18 0,-2 4-1,-10 0 6,-3 1-2,-5-4 4,0-8 2,1-9-1,3-6 16,4-10 27,1-10 8,4-2 0,-1-10 1,1-7-7,0-5-3,-2-5-6,5-5-6,4 1-2,4 3-24,8 2-33,4 7-20,9 6-20,5 4-27,1 2-38,4 5-84,5-3-195,-7 3-353,-3-2 0,-4-1 0,-9 0 0</inkml:trace>
  <inkml:trace contextRef="#ctx0" brushRef="#br0" timeOffset="397944.788">2072 9764 2265,'-2'-2'64,"2"1"21,0 1 31,0 3 15,2 2 12,10 13 7,0 9 4,7 10 2,4 9-1,1 1-61,-5 3-3,0-6-18,-6-7-29,-7-5-16,0-7-11,-4-10-12,-1-3-54,8-7-199,-7-5-446,-1-4 0,1-2 0,-1-4 0</inkml:trace>
  <inkml:trace contextRef="#ctx0" brushRef="#br0" timeOffset="398822.8311">2010 7295 1838,'-1'-3'82,"1"-2"10,0-3 7,0-4 20,1-5 17,5-1 12,1-2 6,4 0 4,7 3 2,2 3-74,7 2-7,4-1-8,3 5-10,2 3-18,0 7-9,-6 10-7,-6 12 5,-6 12 8,-12 10 2,-3 7 3,-12 1 0,-9-1 4,-6-2 3,-3-3-1,-5-10-6,10-6-5,8-8-3,8-7 12,5-9 17,2-5 2,-1-3-5,3-1-2,9-5-4,3-3-1,9-3-10,6-2-21,8-1-33,-2 0-51,-3 2-63,0 3-127,26-4-534,-38 7 0,2 1 0,-6-6 0</inkml:trace>
  <inkml:trace contextRef="#ctx0" brushRef="#br0" timeOffset="399277.1665">2517 7172 1828,'-1'0'122,"1"-4"16,-2-1 11,2 2 7,2-8 8,4 1 5,3-3 6,7-1 5,5-1 5,5-3-85,-2 7-34,0 2-12,-5 4-9,-2 5-4,-2 8-7,-1 4-6,-7 4-4,-1 6 1,-3 9 1,-7 1 4,-8 8 3,-4 2 1,0-3-3,1-3 0,3-6 6,9-7 17,3-8 11,0-5 9,8-5 1,7-3-4,5-2-3,12-4 1,7-5-6,4-4-27,2 0-64,-3-5-95,3 0-194,-14-38-485,-2 42 0,-9 0 0,-7 1 0</inkml:trace>
  <inkml:trace contextRef="#ctx0" brushRef="#br0" timeOffset="400103.2887">3918 5528 1442,'0'-3'96,"0"1"9,0-4 11,0 0 12,3-5 22,2-1 25,5-4 18,4 0 10,7-4 2,4 0-65,4 1-28,-3 4-8,-1 6-14,-1 3-8,-4 3-21,-2 6-25,-2 7-19,-5 5-14,-1 6 2,-5 9 2,-4 6 2,-7 6 3,-4 8 4,-8 3 0,0 1-1,-2-5 2,10-6 3,7-11 15,1-9 3,4-8 7,2-5 1,4-6 1,7-4-1,10-2-4,5-8-1,8-7-9,6 0-17,-2-7-39,3 2-72,-7 1-188,16-4-427,-24 13 0,-3 0 0,-9 4 0</inkml:trace>
  <inkml:trace contextRef="#ctx0" brushRef="#br0" timeOffset="401034.2433">4467 5247 2055,'0'0'118,"0"0"27,0 0 23,2 0 11,-4-1 4,2-2 1,2 1 3,3-4 4,2-1 1,8 0-94,3 0-23,5 1-27,4-2-23,0 3-13,1 1-6,-4-1-3,-4 5-4,-8 5-1,-6 3-2,-3 6-2,0 3 0,-3 3-4,0 3 2,0-3 1,0-1 4,0-6 2,0-1-1,0 0-5,2-5-3,0-2-3,3-2 7,1 0 2,2-3 2,3 0 5,2 0 3,2 0 5,3 3 7,3 2 5,-1 1 7,1 3 3,-2 1-6,-4 3 1,0 1 2,-6-2 0,2-1 10,-4 2 4,-5-2 12,1 0 18,-3 2 25,-3 0 20,-5 1 21,-4 3 16,-6-2 8,-10 2 6,0-2-9,-3 1-3,-2-4-15,7 0-21,5 0-26,5-4-21,8-4-21,5-1-18,3-1-10,0-2-11,0 0-11,0 0-10,0 0-4,0 0-6,0 0-7,0 0-10,0 1-6,0-1-2,0 0-4,0 2-4,0-2-7,0 0-12,-3 2-3,3-2 2,0 0 4,0 0 11,0 0-2,0 0-11,0 0-19,0 0-21,0 0-34,0 0-23,0 1-32,0 1-45,0-1-49,0-2-93,30-1-335,-27 4 0,0-2 0,-1 1 0</inkml:trace>
  <inkml:trace contextRef="#ctx0" brushRef="#br0" timeOffset="459098.4584">12195 14275 1268,'-17'4'107,"-4"6"42,-6 5 35,-7 7 30,0 4 16,6 11 14,5 8 4,4 5 4,8 7 2,6 6-68,7 1-36,2-1-40,12-5-29,3-8-12,8-9 11,6-14 6,7-16 7,-1-9 2,3-13 1,1-11 1,-6-4 0,-3-10 3,-7-3-6,-6-10-15,-6 0-30,-10-3-20,-5-4-11,-9 5-10,-8 2-7,-5 3-4,-5 6-10,-3 11-10,3 7-14,5 11-25,0 9-19,8 7-34,1 7-55,4 3-102,2-2-88,10 0-366,-3 3 0,7-3 0,3-7 0</inkml:trace>
  <inkml:trace contextRef="#ctx0" brushRef="#br0" timeOffset="459744.083">12887 14180 1634,'-26'0'139,"-9"0"22,-11 3 15,-10 7 8,4 5 4,10 10 2,5 5 3,12 7 4,13-2 1,6 2-97,5-4-32,8-1-17,6-8-9,7 1-5,5-6 0,8 1-3,1-2-1,-1 0-3,1 0-1,-3 2-6,-4-1-3,-2 2-7,-8-1-3,-4 0-4,-8 0 2,-2-1 3,-9-3 11,-9 1 17,-5-2 14,-9-2 13,-9-1 6,-3-6 3,-3-3 3,4-1 4,4-9-4,5-2 0,16-9-9,6-1-11,9-8-10,14 0 0,13-6-4,6 1-3,9-2-4,9-1-2,-1-5 0,-6 3-4,-5 3-5,-11 2-5,-10 5-3,-7 3-14,-5 7-4,-4 1-13,-2 5-10,3 1-24,-3-2-48,0 5-64,0 0-182,16-8-528,-11 10 0,4 1 0</inkml:trace>
  <inkml:trace contextRef="#ctx0" brushRef="#br0" timeOffset="460206.924">13228 14168 1054,'0'-2'143,"0"2"35,0-2 29,0 0 11,0-1 2,0 3 3,0 0 18,3 9 19,4 10 7,-1 15-103,4 12-34,-1 12-30,-4 10-26,-2 3-7,-3-1 0,0 0-4,-5-10-16,2-9-18,-1-7-4,0-17-2,3-4 0,-1-15-4,2-5-23,0-5-105,16-10-636,-16-1 0,6-6 0,-3-12 0</inkml:trace>
  <inkml:trace contextRef="#ctx0" brushRef="#br0" timeOffset="460521.0525">13498 14214 1509,'3'0'108,"1"0"22,2 5 16,4 9 11,0 4 11,-6 15 10,0 2 8,-3 5 12,-2-5 7,-1 3-58,2-7-43,0-4-19,0-3-12,2-8-9,8-3-8,10-6-10,10-3-8,14-3-12,10-3-9,3-7-16,0-1-37,0-2-125,2-10-528,-19 2 0,-9 4 0</inkml:trace>
  <inkml:trace contextRef="#ctx0" brushRef="#br0" timeOffset="460930.6262">13951 14134 1570,'0'0'133,"0"-1"14,0 1 29,-4 1 20,4 4 23,0 11 17,4 11 8,-1 16 6,1 14 10,1 11-108,1 7-8,-3 2-9,0-3-21,-1-5-11,-2-11-7,0-10-8,0-8 0,0-11-1,0-8-7,0-7 0,0-7-3,0-3-6,0-4-4,0 0-10,0-2-17,0 0-20,0 1-29,0-2-37,0-3-49,0 3-67,0-1-86,0-3-160,0-13-384,0 14 0,-2 0 0,-2 2 0</inkml:trace>
  <inkml:trace contextRef="#ctx0" brushRef="#br0" timeOffset="463362.6386">11927 15163 337,'0'-1'47,"0"0"12,-3-2 15,0 2 31,3 1 24,0 0 15,-3 0 12,3 0 11,3 0 23,-3 0 3,0 0 9,0 0 1,0 0-9,0 0-25,0 0-22,3 0-15,0 0-10,6-3-9,4 1-22,1 0-30,4-3-25,-4 1-9,-4 0-7,2 3-5,-7-2-1,-2 2-2,0 1-1,0 0-1,0-3-1,1 3 1,2 0-2,2 0-1,-1 0 0,1 0 3,-2 0 2,-2 0 3,-1 0 2,-1 0 3,-1-3 2,-1 3-1,2 0 3,-1 0 0,6 0 0,0-3-2,-1 0-1,0-1-4,0 0-3,-1 1-2,2 2-2,-1-2-2,2 3-2,-1-1-1,-1-1 2,1 2 0,0-2 1,-4-1 0,3 3 0,-2-3 0,2 2-1,-3-1 1,0 1-2,-1 1-1,1-3 0,3 3-5,-2-1 2,5-2 0,-1 3 0,2-3 0,-2 3 1,2-1 0,-1 1 0,1 0 0,3 0-1,-5-5 2,1 5-2,-1-1 1,2-1-2,0 0 1,0 1 0,1-4-1,1 1 1,2 2 0,-1-4-1,2 2 0,-1 1 0,5 0 0,-3-1 1,0 3-1,-2-4 0,2 4 1,-4 0-3,2-3 1,-2 4-1,1 0 2,1-5-1,2 1 0,0 3 0,1-3 0,-1-2 2,-3 5-3,-1-4 4,-4 4-3,-2-2 4,0 1-2,-5 0-2,-1 2 0,2 0 2,-1 0 0,4-3-1,1 0 1,2 0-3,2-3 4,0 4-3,4-2-1,-4 1 4,0 2 0,-3 0-1,-1-2-1,-5 0 0,2 3-2,0 0 1,-3-1 1,0-1 0,2 2 0,0 0-2,-2 0 2,0-1 1,1 1 1,1 0-1,-2 0 3,0 0 0,1 0-2,-1 0-1,0 0 2,0 0 1,0 0-2,2 0 0,-2-2-1,1 1 0,1-1 0,2 2 1,2-5-1,-1 5 0,1 0-1,-3-1-1,0-2 0,0 3 1,-2-2 0,-1 2 0,2 0 2,-2 0 0,0 0-1,0 0 2,0 0-1,0 0 1,0 0-1,0 0 1,0 0-2,0 0 0,0 0-2,0 0 0,0 0 2,0 0 0,0 0 0,0 0-1,0 0 1,0 0-1,0 0 1,0 0 0,0 0 0,0 0 0,0 0-2,0 0 0,0 0 0,0 0-2,0 0 0,0 0-1,0 0 0,0 0 0,0 0 0,0 0-1,0 0 3,0 0-1,0 0 1,0 0 1,0 0 1,1 0 1,-1 0-1,2 0 1,-2 0 0,2 0-4,0 0-31,3 0-105,2 0-158,-2-12-363,-4 12 0,2-1 0,-3 2 0</inkml:trace>
  <inkml:trace contextRef="#ctx0" brushRef="#br0" timeOffset="464365.2521">12380 15575 515,'0'0'50,"0"0"7,0-3 6,3 3 14,-3 0 22,0 0 22,0 0 18,0 0 16,0 0 19,0 0-32,0 0 15,0 0 15,0 0 15,0 0 4,0 0-10,0 0-9,0 0-7,0 0-3,0 0 1,0 0-9,0 0-19,-6 0-18,-5 0-15,-1 3-11,-3 2 4,0 6-3,1 1-3,-4 3 0,4 4-11,0-1 7,2 5 7,1 3 3,5 5-1,3 1-2,3 1-14,6 3-3,4-5-10,7-1-11,7-4-5,7-8-10,2-7-5,-3-7-4,4-8-5,0-8-4,-1-8-3,1-5-7,-5-8 2,-5 0 0,-9-3-8,-9 4 1,-5 0-4,-8 4-2,-11 2-3,-3 3 0,-3 5-1,-9 4-1,0 6-12,6 5-14,5 3-12,3 2-42,7 3-53,7-1-54,1 1-138,10-5-535,3 2 0,10-3 0,6-2 0</inkml:trace>
  <inkml:trace contextRef="#ctx0" brushRef="#br0" timeOffset="464956.7505">12826 15470 1493,'-5'0'106,"-4"0"17,-5 0 18,-5 3 11,-1 1 11,2 6 9,3 5 6,4 1 10,7 4 6,1 4-74,3 0-16,3 1-11,3 1-17,8-6-9,3 1-7,7-4-10,7-3-3,0 2-8,-1-8-8,-1 3-11,-5-4-5,-7 3-3,-3-3 0,-6 5-2,-3 1 7,-4 5 8,-5 4 3,-10 1 10,-6 2 14,-5-2 14,-5 0 15,1-7 22,4-5 21,8-6 2,5-7-9,6-7-4,5-12-7,4-7-10,4-6-18,7-6-13,2-1-12,8 3-26,0 1-19,0 1-3,2 3-1,-6 1-1,-2 6-1,-2 3-4,-2 4 3,-8 2-16,0 5-24,-5 5-52,1 0-72,-1 2-91,4 3-139,1-13-416,0 13 0,1 2 0,8 0 0</inkml:trace>
  <inkml:trace contextRef="#ctx0" brushRef="#br0" timeOffset="465187.1969">13403 15522 1779,'0'0'117,"0"-2"6,0 1 2,0-2 1,0-1-2,1-3-32,-1 2-134,3-13-446,0 12 0,1 3 0,-4 3 0</inkml:trace>
  <inkml:trace contextRef="#ctx0" brushRef="#br0" timeOffset="465399.4634">13453 15872 2500,'0'0'55,"0"-1"3,0 1 4,0-4 0,0 2 1,0-5-13,0 0-78,0-2-152,1-11-348,1 14 0,-1-2 0,7 0 0</inkml:trace>
  <inkml:trace contextRef="#ctx0" brushRef="#br0" timeOffset="465734.8581">13836 15407 1812,'0'0'67,"0"0"29,0 0 35,3 4 18,-3 5 16,0 8 4,0 9 2,0 11 1,0 4 1,0 5-64,-4 0-3,1-1-38,1-7-52,-2-4-64,4-9-96,13-13-498,-9-3 0,3-9 0,5-4 0</inkml:trace>
  <inkml:trace contextRef="#ctx0" brushRef="#br0" timeOffset="466034.8489">14034 15395 1569,'4'0'64,"2"2"31,-1 5 35,1 6 22,-3 11 20,-3 5 21,-3 12 16,-8 3 11,-4 4 11,1-1-43,-3-4-13,6-7-27,5-7-30,3-11-17,6-4-20,9-12-17,10-1-18,8-2-11,13-1-13,6-8-33,8 5-89,4-12-212,-5-3-406,-7 3 0,-6-6 0</inkml:trace>
  <inkml:trace contextRef="#ctx0" brushRef="#br0" timeOffset="466288.6506">14390 15454 1270,'-3'-6'116,"0"2"1,0-3 21,2 3 32,1 7 27,0 6 19,1 11 8,1 10 3,-1 12-1,1 12-87,-2 5-25,0 3-2,0-1-25,1-9-57,5-6-110,4-13-580,0-3 0,2-12 0,7-10 0</inkml:trace>
  <inkml:trace contextRef="#ctx0" brushRef="#br0" timeOffset="466789.8674">14906 15545 1579,'-13'3'101,"-8"3"22,-3 8 12,-11 4 13,8 1 4,2 8 17,9 2 19,5-3 13,7-1 14,4-4-47,4-1-27,9-5-22,1-3-8,8-2-11,11-8-2,0 2-15,-1-8-19,-3-5-11,-2-4-11,-11 1-10,-7-5-5,-4 1 1,-4 0 0,-1 5-5,-1 2-7,1 3-19,1 2 1,-1 3-1,2 2-2,-1 3-6,5 4-4,6 6-11,3 2-39,8 4-54,1 0-81,4-5-111,-1-8-365,0 0 0,-4-5 0,1-4 0</inkml:trace>
  <inkml:trace contextRef="#ctx0" brushRef="#br0" timeOffset="467380.781">15217 15600 2294,'-4'-6'107,"3"3"-1,-1-6 8,1 6 13,1 1 7,4 8 3,3 8-1,0 5 3,2 5-1,2 2-102,-3-1-1,-5-1 0,0-6-3,-3-3-8,0-2 5,0-7 4,0-3 3,0-5-3,0-5 0,3-10 2,1-6-2,2-11-1,5-6-1,5 1-6,5 1-11,-1 8-4,0 6-2,0 12 0,-5 5 1,-2 5-2,3 4 1,-2 5-2,2 5 0,-3 2-1,-5 6-1,-1-2 0,-1 0 1,-2-7 8,0-3 30,-3-5 5,2-3 0,2-3 3,-1-7-1,9-3 2,1-7-1,2-9-4,5 0 1,-2 4-11,-4 5-31,2 7-2,-5 11 9,0 7-4,-3 16-1,0 6-6,-1 10-16,-3 8-34,-3 5-46,1-4-76,-2-5-127,22-7-486,-22 0 0,-5-10 0</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4:41:25.217"/>
    </inkml:context>
    <inkml:brush xml:id="br0">
      <inkml:brushProperty name="width" value="0.05292" units="cm"/>
      <inkml:brushProperty name="height" value="0.05292" units="cm"/>
      <inkml:brushProperty name="color" value="#FF0000"/>
    </inkml:brush>
  </inkml:definitions>
  <inkml:trace contextRef="#ctx0" brushRef="#br0">2688 5926 738,'-5'0'56,"-1"-1"20,0 1 6,-4-2 15,3 2 15,1 0 16,3 0 18,3 0 22,0 0 15,0 0-31,0 0 0,0 0-14,3-3-2,6-2-10,5-5-12,6-1-10,9-4-17,7 0-16,5-4-12,4-1-14,-1 3-4,1 5 0,-6-2-4,-1 8 3,-4 3-3,-2 2-2,0 2-2,-2 3-3,0 1-3,5 1 0,-4 5-6,2 3-5,-3-2 1,-7 3-6,1 2 1,-6 0-1,-3 0 1,0 0-2,0 1 0,0-1 2,0-3 0,3-3 2,0-1 5,5-3 8,1-6 6,3 0 9,3-3 2,5-5 0,-1-3 0,4-4-1,1 1 0,-2 0-2,1 0-6,5 1-10,0 3-5,-4-2-12,6 4-2,-3-3-2,-1 1-2,1 6 1,-1-1-2,-2 1 0,-2 3 1,3 0-1,-3 0 0,0 0 0,1 3-1,-1-1 2,-1 3-1,-2 4 0,4 1 3,-1 0-2,3-2-1,-1 1 2,3-5 0,0-2 0,2-2 1,1 0-2,-4-1 3,-1-2-2,-2 1-1,-5-3-1,0 4 2,-3-3-3,-4 2 0,-1 2 0,-8 0 1,1 0 0,-3 0-1,0 0 0,0 0 0,0 0 2,-4 0-3,2-5 4,-5 5-3,-2 0 3,0 0 0,-3 0 1,-3 0 2,0 0-2,0 0-2,3 0 1,1 0 0,-1 0-5,5-3 3,-2 2-6,3-2-10,3-2-42,3 2-62,0-2-106,12-4-92,-2-6-343,7 7 0,3-3 0,2 4 0</inkml:trace>
  <inkml:trace contextRef="#ctx0" brushRef="#br0" timeOffset="13135.6837">19203 2184 1080,'-2'-3'70,"2"3"23,-3 0 26,3 0 36,0-2 16,3 2 15,-3-2 6,0 2 0,-3-1-3,2 1-48,-5 5-13,-3 7-18,-5 8-24,-1 6-36,-3 14-17,-3 3-12,-2 1-4,-1 4-2,2-7 5,2-4-5,2-8-3,7-8 2,0-4 7,5-5 24,1-5 16,3-6 3,2 1 2,0-7 3,4-7 1,3-8 1,6-11-3,4-10-7,7-13-7,3-4-27,-1-1-17,-4 2-4,-3 9-4,-6 12-1,-4 14-4,-6 5-8,-1 12 3,2 2 1,2 6 0,5 7-1,5 8 13,7 12-1,2 15 1,2 7-2,2 11 5,-2-3 4,-3 1-1,-3-8-4,-4-5-12,-10-8-32,-2-9-115,-1-12-162,-4-11-347,-1-2 0,-5-6 0,-3-4 0</inkml:trace>
  <inkml:trace contextRef="#ctx0" brushRef="#br0" timeOffset="13357.0908">19084 2343 1673,'0'0'61,"0"0"12,1 0 18,4 3 9,4-6 6,7 3 0,11 3 0,13-3-7,5 0-47,14 0-176,5-32-344,1 26 0,-9-4 0,-1-5 0</inkml:trace>
  <inkml:trace contextRef="#ctx0" brushRef="#br0" timeOffset="13843.6995">20024 2215 888,'-15'1'107,"-6"5"6,-5 0 5,-11 5 9,7 6 15,0 3 7,2-2 9,5 5 13,2 1 11,8-2-79,6-3-16,7 0 2,3-4-1,12-4-6,8-3-16,0 1-4,12-3-8,0-1-12,0 4-16,-8 0-18,-3 2-15,-8 8-9,-6-1-5,-6 3 1,-3-1 2,-9 3 3,-6 2 1,-4-1 4,-8-4 4,-5-2 16,-1-4 9,1-8-8,-1-4-28,3-7-79,2-9-66,9-13-338,3 4 0,4-14 0</inkml:trace>
  <inkml:trace contextRef="#ctx0" brushRef="#br0" timeOffset="14125.8427">20002 2066 1163,'0'-4'79,"1"0"-5,1 1 2,1 0 7,5 11 5,3 9 1,0 18 4,2 9 1,-4 15 1,-2 2-64,-7 1-17,3-5-4,-3-2-25,3-9-51,3-10-71,7-9-217,5-7 0,-3-7 0,5-10 0</inkml:trace>
  <inkml:trace contextRef="#ctx0" brushRef="#br0" timeOffset="14645.5107">20325 2244 1115,'0'0'51,"-1"3"15,-3 6 10,-9 4 5,-3 8 1,-10 8 1,-11 6 2,-1 0 5,-1 3 3,9-3-15,7-5-13,14-3-10,6-4-8,6-3-5,5-3 3,1-3 5,6-6 4,1-4-1,7-2-2,1-4-15,1-6-8,5-1-15,2-6-32,-2-4-26,5-5-31,-7 1-18,-4-3-7,-7 3-2,-9 3 12,-6 3 16,-4 2 16,-7 1 25,-4-1 46,0 4 26,-1 5 27,0 0 12,3 6 0,2 0 0,3 6-13,-5 4-15,8 6-14,3 9-14,0 2-24,0 10-27,0-2-31,6 4-26,3-7-48,8-3-41,7-8-177,3-6 0,2-4 0</inkml:trace>
  <inkml:trace contextRef="#ctx0" brushRef="#br0" timeOffset="14939.7428">20608 2095 777,'-1'-18'99,"-2"-1"15,0-3 0,-1 3 6,4 11 12,0 13 14,0 11 1,4 14 2,2 9 4,3 14-73,6 10-31,0 3-39,1-4-17,0-3-24,-7-6-28,-2-10-43,-4-11-46,-2-8-48,-1-16-113,-3 3 0,-5-8 0,-8-3 0</inkml:trace>
  <inkml:trace contextRef="#ctx0" brushRef="#br0" timeOffset="15334.2292">20515 2427 738,'-2'-1'91,"1"1"22,1-5 7,-2 5 6,8-5 3,7 3-1,9-3 2,10-2 1,13 0-1,5 1-66,4 0-25,0 0-22,-7 2-8,-9 1-18,-15 2-4,-9 0 8,-10-1 12,-4 1 6,-3-1 6,-5 2 18,-5 0 22,-2 0 14,-8 3 5,-5 7 15,1 3 6,1 7-5,2 4-12,9 5-7,9 1-5,6-1-15,12-3-19,12-5-16,8-4 0,7-9-8,6-5-28,0-6-83,2-9-119,-9-20-291,-7 9 0,-5-7 0,-16-8 0</inkml:trace>
  <inkml:trace contextRef="#ctx0" brushRef="#br0" timeOffset="15777.1067">20974 2017 794,'-6'-17'123,"0"0"12,2-3 1,-3 1-4,7 6 1,0 13 8,0 1 7,4 9 13,3 9 3,5 15-99,6 14-21,3 13-9,2 9-1,-2 7 4,-6-1 1,1-3-8,-7-6-7,-3-8-11,-4-7 1,-2-11 4,0-9 22,0-11 45,0-8 12,2-9-1,-2-5 0,1-10 0,-1-9-1,2-10-2,3-7-3,4-3-4,4 0-31,6 11-46,3 8-14,5 8-6,-1 9-8,5 7-13,-4 6-7,0 9-8,-5 5-27,0 7-35,-5 3-51,7 3-107,-1-23-252,-5 24 0,5-5 0,-3-7 0</inkml:trace>
  <inkml:trace contextRef="#ctx0" brushRef="#br0" timeOffset="17062.123">22394 1951 1360,'0'0'2,"0"1"4,0 6 1,0 8 8,2 13 5,-2 16 5,3 11 1,3 8 0,0 4 2,0 3 1,3-11-3,-3-3-2,-4-11 6,-1-13 14,-2-8 2,-7-11-4,-4-8 2,-8-5 1,-5-8-1,-7-2 1,2-4-2,-1 0-1,3 0-8,5 6-23,2 5-6,5 3-2,9 5 1,2 7 4,5-1 0,2 5 4,8 3 9,6 0 0,5-6 6,10 1 2,4-6 5,4-6 0,0-2-2,-3-5-2,-3-5-2,0-4-4,-9-5-8,-3-6-3,-9-1-3,-2 2-3,-5-4-1,-2 7-7,-1 4-8,-1 7 1,2 8 4,5 9 4,1 10 2,1 4 0,1 7 1,-5 1 0,0 2-1,-3-4 7,-1-5 17,-2-4 20,0-5 18,0-7 7,0-2 2,0-4 0,0-6 0,0-8 0,0-4-3,3-12-1,4-6-14,10-3-19,7 4-26,13 3-14,10 7-9,7 9-10,6 3-8,-2 6-10,-7 4-2,-15 3-8,-13 0-2,-13 0-2,-10 0 6,-12 3 4,0 1 7,-9 4 9,1 3 16,-7 1 16,3 5 8,2 3 9,3 1 12,6 3 2,9-2 2,2-2-2,4 0 2,2-3 2,2-5-1,4-4-2,4-4 0,6-5-4,5-8-4,7-5-3,-2-3-5,-2-4-3,-8-4-4,-3 4-1,-11 2-11,-2 4-19,-2 5-5,-2 6 0,0 3 1,4 5 0,-1 6 2,6 5 0,5-3 1,2 7-10,1 0-21,5-6-36,6-1-49,-1-9-96,1-4-261,-4 1 0,-2-7 0,-8 0 0</inkml:trace>
  <inkml:trace contextRef="#ctx0" brushRef="#br0" timeOffset="17591.7582">23281 2314 913,'0'6'83,"0"5"6,0 1 7,1 10 3,5-1 2,2 7-2,7-1 3,7 1 10,3-4 12,2-4-65,1-3-8,-5-8-1,-4-6-4,-5 1-4,-5-8-9,0-1-13,-1-6-13,-5-2-14,0-7-9,-2 2-5,-1 0-9,0 5-7,0 4 2,0 7 11,3 4 17,0 3 21,7 3 13,-2 4 8,4 0 15,0 0 28,3 0 26,3-5 13,5-3-3,5-4-7,2-4-6,3-6-7,-4 1-7,-8-8-4,-9-3-17,-6-1-28,-6-4-22,-14-1-6,-6-3 1,-7 3-2,-7 3-5,1 3-4,3 8-3,6 3-26,6 4-36,11 3-50,4 2-98,9-5-324,-3 5 0,3 0 0,7-2 0</inkml:trace>
  <inkml:trace contextRef="#ctx0" brushRef="#br0" timeOffset="17804.2323">23857 2248 1040,'3'11'79,"0"4"8,0 6 5,0 9-1,0-1 1,2-1-1,-5 2-8,4-4-20,5-4-23,4-6-82,4-8-64,7-3-216,0-5 0,2-5 0</inkml:trace>
  <inkml:trace contextRef="#ctx0" brushRef="#br0" timeOffset="18203.5985">24077 2305 868,'-2'-15'90,"-1"-1"24,0 1 2,-1-2 2,2 10 10,2 9 9,0 3 15,0 9 3,2 4 1,2 6-64,2 9-26,2-4-24,-1 0-3,-1-4-2,-1-4-9,-4-5-3,-1-5-2,2-4-1,-2-5 1,3-4-1,0-5 0,3-8 1,8-6 1,-2-11-5,4-2-1,2 3-10,0 7-16,-1 10-1,-7 8-1,1 11 0,-1 10 3,-1 3-4,2 5-11,-1 8-15,3 1-20,0-6-24,1-1-71,6-12-93,-1-5-138,6-2 0,5-6 0,5-3 0</inkml:trace>
  <inkml:trace contextRef="#ctx0" brushRef="#br0" timeOffset="18586.4314">24563 2274 823,'-8'0'99,"-5"5"11,1 6 1,-2 4-2,11 0 0,1 8 0,2-3-3,4 0 6,3-6-3,2-2-59,2-7-36,1-5-13,2 0-13,-3 0-10,-3-5-19,0 5-4,-4-3 5,3 6-7,-2 6 6,4 11 22,6 13 6,3 11 7,6 12 13,2 7 11,-5 5 21,-9-1 7,-4 1 4,-13-6 7,-16-5 24,-9-6 2,-11-6 10,-13-6 4,-11-5 5,-10-12-3,-8-5-107,-13-17-460,-5 0 0,7-13 0</inkml:trace>
  <inkml:trace contextRef="#ctx0" brushRef="#br0" timeOffset="19239.7083">26134 2266 644,'-19'0'14,"-10"3"9,-7-1 14,-10 6 11,0-2 2,11 4 11,5 1 6,9 2 1,12-3 8,6 1 0,3 0 5,3 1 4,-3 5-9,5 1-12,1 0-1,6 1-10,-2-2-12,7-2 0,-2-3-6,1-7-5,-2 0-10,5-2-13,-6-3-5,-4-3-1,-1 6 4,-6 3 12,0 3 10,-6 5 5,-10 7 6,-8-1 4,-6 3 4,-8-3 9,-3 0 10,4-7 9,0-3 0,2-5-9,3-2-4,6-5-15,3-1-33,9-2-69,7-3-118,2-13-264,3 9 0,5 0 0,4-3 0</inkml:trace>
  <inkml:trace contextRef="#ctx0" brushRef="#br0" timeOffset="19785.6511">26101 1910 708,'3'-1'17,"1"1"14,4 4 11,2 10 0,1 11 1,8 16 0,-3 15 4,0 9 0,5 5 0,-1-2-8,-4-3-9,-1-7-13,-1-7-7,-10-13 0,-1-4 1,-1-11 13,-4-7 16,4-6 5,1-7 4,0-3 2,-1-6-1,1-8 2,1-6 13,3-6 21,1 0 14,4 0-12,6 5-22,2 5-6,1 8-5,1 5-1,-1 2 0,1 5-5,-3 4-15,-4 8-19,0 5-17,-6 2 1,3 6 1,-3-3-6,0 0-16,-1-3-21,4-6-77,-3-5-58,4-8-191,-4 0 0,4-4 0,-2-3 0</inkml:trace>
  <inkml:trace contextRef="#ctx0" brushRef="#br0" timeOffset="20635.7507">26689 2354 985,'-3'4'89,"-3"7"13,6 4 10,-3 5 3,3-3 0,3 5 0,3-1 4,2-1 5,7-1 8,3-5-73,6-5-11,2-5-12,-2-1-9,-5-3-7,-4-3-5,-4-3-2,-8-3-3,1-3-4,-11-7 0,-2-7 0,-8 0-1,-9 3-3,-1-2 2,0 9 5,5 6 7,10 4 14,3 5 12,8-4 4,2 5-1,8-3 4,4 3-4,13-3 1,7 1-1,6 2-2,3 0-4,-9 5-13,-7 6-12,-14 0-5,-4 7 0,-7 3-3,-1 1 2,0-5 2,0 1 0,6-1 5,-1-3 2,2-2 7,2-1 0,6-1 3,-3-3 0,3-3 3,-1-3 6,-1-2 7,-4-5 1,1-3 3,0-5 0,-4-6-3,-5 0-1,2-1-14,-1 7-15,-2 8-3,0 1-8,2 5-8,1 8-1,3 1-4,1 1-2,-1 3 0,3-1 0,0-1 12,3 1 11,0-5 1,6-2 2,2-3 0,1-2 1,-2 0-1,1-7 1,-8-4 1,-6-2-3,-3-8 1,-4-4 2,-7 1 1,-7-5 2,-2 3-1,-4 6-4,-1 8-2,4 4-7,4 6-50,5 2-89,8 2-139,-1-24-340,5 21 0,3 0 0,4-4 0</inkml:trace>
  <inkml:trace contextRef="#ctx0" brushRef="#br0" timeOffset="20848.1824">27300 2277 456,'6'2'104,"-1"9"13,-1 7 4,-1 5 3,0 3 1,-3 4 0,3-1-2,-1-4-12,3-2-25,8-3-154,-4-8-216,3 0 0,3-5 0,4-4 0</inkml:trace>
  <inkml:trace contextRef="#ctx0" brushRef="#br0" timeOffset="21264.3886">27470 2366 1115,'0'-3'81,"0"0"2,0 3 33,0 0 33,0 0 16,2 12 5,1 5 2,0 3-1,0 6-1,0 3-74,1-4-7,-2-1 0,-2-7-32,0-3-22,0-4 2,0-5 4,1-5 1,1 0 2,-1-6 7,5-8 0,5-7 2,7-5-4,4-8-3,4 2-10,1 4-19,-1 7-11,-5 10-4,-7 8-1,-6 5-1,-2 5-3,-6 5-2,3 6 3,-3 6 2,0 1-2,0 5-5,0-1-27,2-2-78,7-5-89,17-8-372,-7-2 0,7-5 0,2-6 0</inkml:trace>
  <inkml:trace contextRef="#ctx0" brushRef="#br0" timeOffset="21801.8302">27920 2409 1369,'-6'-3'94,"-4"1"25,-4 0 17,-2 2 12,-3 7 4,5 2 1,0 5 4,9 1 5,1 2 4,4-3-69,4 0-21,1-5-14,-1-3-4,6-3-7,1 0 0,2-3 2,0-3-5,-1 0-5,-4-1-12,-2 2-13,-2-1 0,-1 3-13,3 9-10,0 5-3,6 14 2,9 8-1,0 13 3,6 5 6,-7 6 19,-4-2 17,-8-5 8,-8 2 13,-11-7 6,-8-8 10,-8-4 7,-8-5 10,-11-6 16,-6-7 10,-6-5-8,-4-10-5,-3 0-9,2-6-12,0-2-14,10-5-24,7 2-24,11-3-33,11 1-46,12 3-72,6 1-77,4-1-78,2 3-32,2-3-48,-2-3-68,0-9-103,0 13 0,0 0 0,0 0 0</inkml:trace>
  <inkml:trace contextRef="#ctx0" brushRef="#br0" timeOffset="48333.5058">18811 7125 1403,'0'-8'21,"0"3"14,0-1 15,0-2 12,0 4 21,0 3 29,0 1 22,0-3 10,0 3 4,0 0-12,0 0 0,3 0-9,-3-2-4,0 4-5,0 2-16,3 5-28,-3 3-19,3 9-6,4 3 1,-4 3-5,0 7-2,1 2-4,-3 6-9,-1 1-3,0 5-2,2-1 0,-4 6 0,2 0-3,0 1-5,-1 6 3,1 4 2,-4 0 4,2 7 1,-2-3-3,1 2-3,-4-3-1,1 2-1,2-2 0,-2-3-2,2-2-3,0 0-3,1 0 0,-3 2 4,2 1 7,-7 1 6,2 0 6,-1 3 2,1-3 0,-2 2 2,2-1 0,0 1-1,0 0-4,2 1-5,-3-3-6,2 0-5,0-2 0,0-4 1,2-2 2,1 1-2,2-5-1,0-1 2,-4-5 1,4 2-2,-1-4-3,1-1-4,-4 5-7,2-8-3,0 0-3,4-4 6,-1-7-5,2-9 2,0-6 3,0-5-8,0-8-35,0-1-52,0-2-110,0-8-167,2 2-347,-2-3 0,0-8 0,0-6 0</inkml:trace>
  <inkml:trace contextRef="#ctx0" brushRef="#br0" timeOffset="49125.911">17891 8651 1496,'0'0'118,"-2"0"32,2 0 21,-1 0 11,-1 0 11,2-2 9,0 2 6,0 0 2,0 0-2,0-3-75,0 3-36,3 0-31,6 0-20,6 0-10,8 0-10,10 0-8,11 0-4,13 0-1,13 0 2,12 0-3,17 0 0,5 0 0,8 0 1,6 0 4,5-1 5,5-2 1,5 1 0,3-2 2,3 0 2,-5 0 3,-5-2 6,-1 4 1,-7-3 5,-7 1-4,-5 1-2,-10 1-2,-8-1-3,-5 1-3,-7 2-2,-10 0-6,-5 0-8,-11 0-2,-11 0-8,-9 0-16,-13 0-50,-8 0-12,-9 2-56,-3-1-121,-9-5-473,-4 4 0,-10 0 0,-9-2 0</inkml:trace>
  <inkml:trace contextRef="#ctx0" brushRef="#br0" timeOffset="50239.8905">18732 7126 680,'4'-6'61,"1"1"33,1 2 33,0 1 38,-3-1 16,-2 4 3,-1-1 2,0 2 9,0 0 7,0 6-29,0 8-6,0 5-25,0 5-19,-3 6-33,-1 2-8,-8 2 4,-3-1 10,-5-2-1,2-4-5,2-3-6,2-6-16,7-3-7,0-9 3,4-3 9,3-3-6,0-2-8,0-6-13,3-6-6,7-8-1,0-11-2,5-6-3,6-7-2,2-5-18,-1 3-13,-2 6 2,-4 11-2,-7 6-6,-6 12 1,2 7-1,0 3 2,3 4 0,4 4 2,5 8 5,4 2 2,9 6 2,7 6 3,-2 2 7,5-2-2,-7 2-1,-9-2-2,-8-5-8,-7-8-28,-4-3-43,-4-8-70,-1-2-179,-1 0-380,-4-9 0,-4-2 0,-3-7 0</inkml:trace>
  <inkml:trace contextRef="#ctx0" brushRef="#br0" timeOffset="50961.7824">18756 6500 1378,'0'0'32,"0"0"14,0 0 29,0 8 44,0 5 16,0 11 7,0 10 3,3 6 0,0 1 1,1 1-29,3-6-2,0-7-11,-6-5-10,2-9 11,0-6 20,-3-4-2,3-5 3,0-5 8,-1-5 4,0-9 2,-2-7-1,0-9-1,0-5-22,0-2-53,1-1-36,1 7-2,-2 6-17,1 11-17,2 4-3,3 10 1,1 3 2,3 4 1,4 3 5,2 2 5,5 3 10,-5-2 9,4 1 36,-5-5 45,-2-3 22,-2-2 13,-1-3 0,-5-5 3,3-1-5,-5-9-6,-2-6-9,-1-3-23,-1-2-46,-2-4-47,-1 5-42,0 1-19,-1 8-31,2 5-70,-2 5-39,3 4-30,2 5-72,0 1-121,13 0-366,-10 5 0,2 2 0,-2 2 0</inkml:trace>
  <inkml:trace contextRef="#ctx0" brushRef="#br0" timeOffset="58755.431">17356 10408 1709,'-1'-2'117,"1"1"24,-2 1 7,2-2-2,0 0-3,0 2 0,0 0 4,0 4 9,2 4 10,2 8-69,4 10-24,3 12-21,0 8-9,2 6 1,-5 0 6,-2-1-2,0-6-1,-2-9-10,-1-9-7,0-8 10,-3-8 7,3-7-1,-3-1 2,0-7 4,0-7-2,0-9 2,-3-8-1,-5-9 1,-3-8-4,0-6-26,4-2-16,4 2-1,3 2-1,7 8-4,-1 7 1,2 13-1,1 4-3,4 7 0,2 5 0,4 3 3,1 2 1,4 0-1,1 2-6,1 1-20,-3 1-21,1 7-19,-3 4-4,-8 2 2,-7 1 1,0 4 13,-7-1 23,-10 1 17,-1-1 13,-7 5 25,-3-4 20,-2 3 21,2-4 3,8-5 2,2-2 2,6-6-7,5-3-24,1-4-15,0-1-6,3-1-5,4-2-1,4 3-4,1-2 1,6 2-4,2 2-20,1 5-25,-1 5-12,0 5-8,-5 2-2,-6 6 1,-4-1 4,-4-3 0,-2 0 2,-7 0 3,-2-3 18,-7-3 17,-5-2 13,-7-7 9,-4-2 0,-2-2-1,-1-6-17,5-3-68,5-6-110,29-6-482,-9-1 0,9 0 0,5 0 0</inkml:trace>
  <inkml:trace contextRef="#ctx0" brushRef="#br0" timeOffset="59149.9713">17799 10614 1667,'0'5'96,"1"2"35,1 4 23,4 7 11,-2 6 5,2 2 2,3 1 3,2 1 2,1-5 0,3-2-67,-5-4-16,6-6-20,-2-4-21,0-6-9,6-2-3,-5-6-1,1-3-4,1-7-13,-7-5-10,-4-4-21,-3-6-43,-3-4-44,-3 1-30,0 0-65,3 1-105,-3 11-274,3 8 0,0 7 0,3 2 0</inkml:trace>
  <inkml:trace contextRef="#ctx0" brushRef="#br0" timeOffset="59698.509">18202 10349 2326,'-3'0'40,"-1"0"0,-2 0 23,2 6 14,1 8 7,3 11 4,3 7 2,-3 12-1,4 5 1,-3 7-40,1-3 1,-4 0 1,2-6-23,0-11-15,0-4-7,-1-11-4,1-6 3,0-11 1,1-1 3,1-7 0,1-7-3,4-10-1,0-6-1,6 0-4,3-2-5,-1 6 1,-1 5-5,-1 8-1,4 5-2,-5 1 1,3 8 1,-5 1 0,1 7 0,-1 1 6,-4 6 5,-2 0 3,-3 3 0,-1-1 0,-1-3 2,-6 1 1,-6 1 0,-2-2 0,-6-1-13,-5-4-38,3-7-78,9-3-159,-6-5-273,7-5 0,6-4 0,6-7 0</inkml:trace>
  <inkml:trace contextRef="#ctx0" brushRef="#br0" timeOffset="60091.735">18493 10622 1419,'0'1'106,"0"4"22,3 0 20,1-1 5,6-2 3,3-1 5,1-1 4,-1-3 2,-3-4 2,1-1-72,-8 0-39,0-5-21,-3-1-20,-3 0-6,-7 0-3,-3-1-7,-1 4-4,-5 5-5,4 1-2,1 9 2,4 9 4,4 7-1,2 11 0,1 9 0,3 6-6,7 0-49,0-4-52,7-3-42,10-13-89,-2-15-231,4 2 0,-5-10 0,0-3 0</inkml:trace>
  <inkml:trace contextRef="#ctx0" brushRef="#br0" timeOffset="60690.977">18648 10639 822,'0'-9'136,"0"1"-3,0 0 47,0 5 23,3 3 12,4 15 1,2 2 0,2 9 1,-1 4 0,-4 3-112,-1-4-25,-4-4 5,-1-7-28,0-4 5,0-8 10,0-1 0,2-3 4,-2-9 2,0-2 2,0-9 1,1-7 2,5-8-2,5 2-15,-1 0-27,10 5-27,-2 10-3,1 9-7,-2 2-7,-1 12-4,-5 5-5,2 3-9,-6 9-6,-3-2-4,-1 3-1,-1-4 3,-2-6 4,0-4 18,1-5 9,-1-2 4,0-4 9,3-4 9,1-8 10,3-6 3,0-7 1,2-7 2,2-2-7,-2 4-19,-2 10-20,0 4-8,0 7-7,-4 6-6,3 3-3,0 7-3,2 5-1,0 6-5,-5 8-26,2 5-28,0-2-16,-2-2-51,1-2-73,3-13-327,3 5 0,-4-7 0,1-6 0</inkml:trace>
  <inkml:trace contextRef="#ctx0" brushRef="#br0" timeOffset="61163.2503">19067 10338 739,'0'-4'86,"0"3"23,0 1 25,3 5 11,5 8 9,4 12 4,-1 5 2,3 7 1,-1 0-1,-6 2-58,0-3-24,-4-2-20,-1-4-22,-2-6-9,0-5-4,1-5 8,1-4-2,4-7 4,2-6 0,3 2 1,3-8-1,6 0-2,2-3-1,0 0-5,1 2-5,-5 7-9,-5-1 1,-7 8-3,-5 6 2,-1 5-1,0 4 0,0 6-4,-3-1-3,-3 0 6,-6-3 1,-3 0-7,-4-5-36,0-2-57,1-6-54,8-3-98,2-5-200,2-3 0,5-9 0,2-7 0</inkml:trace>
  <inkml:trace contextRef="#ctx0" brushRef="#br0" timeOffset="61500.2008">19355 10610 1116,'6'1'115,"1"2"14,4 2 13,4 2 13,-5-7 4,1 0 4,-4 0 4,-1-4-1,-6 0-13,4-4-98,-4-5-23,-4-2-16,-5-2-10,-2 3-5,-5-1 13,-2 1-2,5 7-3,-4 4 2,4 6 14,2 4 9,2 10 4,3 2 1,3 5-2,5 8-10,4-1-47,4 1-49,5-6-91,17-7-354,-10 3 0,-3-9 0,1-1 0</inkml:trace>
  <inkml:trace contextRef="#ctx0" brushRef="#br0" timeOffset="61812.1642">19878 10328 1831,'0'0'69,"-1"7"24,1 7 6,0 9 4,-2 10-2,4 11 1,-2 2 0,0 3 0,0 0-4,-2-5-22,-2-2-52,-3-7-43,0-6-71,4-11-99,11-10-311,-6-1 0,1-7 0,4-7 0</inkml:trace>
  <inkml:trace contextRef="#ctx0" brushRef="#br0" timeOffset="62195.2446">20002 10510 1252,'-9'0'78,"-5"2"7,1 2 6,-4 2 3,5 4 0,6 2 12,2 3 13,4 1 7,1-2 4,6-1-65,1-1-2,1 0-2,5-3-4,1-1-3,0 0 2,-2 1-11,-1 5-13,-6-2-7,0 3-2,-6-1-6,-3 3-2,-3 0-5,-10-2 1,-1 1-3,-8 1 1,-2-4 2,3-5 0,8-4-7,1-4-40,12-10-105,19-12-374,-12 0 0,6-7 0</inkml:trace>
  <inkml:trace contextRef="#ctx0" brushRef="#br0" timeOffset="62443.8001">20137 10376 1336,'0'-4'92,"0"4"16,0 0 19,0 7 15,0 5 11,0 10 3,0 14-1,0 10-5,0 6-10,-3 0-109,-3-1-26,3-8-62,3-8-80,0-14-78,3-10-222,3-2 0,8-3 0,2-6 0</inkml:trace>
  <inkml:trace contextRef="#ctx0" brushRef="#br0" timeOffset="62794.7722">20270 10596 1508,'-5'1'47,"-4"7"16,-1 1 18,-3 7 14,2-4 5,3 6 3,3-2 5,5-3 8,0-1 30,3-5-18,2-2-5,3-4-14,3-2-22,3-7-15,4 0-16,-1-6-27,-1-1-14,-4 0-19,2 1-57,-8 5-20,-3 7-3,-2 0-2,-1 9 5,0 3 2,0 7 7,0 4-9,-1 1-83,-1 0-90,-7 2-133,-6-5 0,2-1 0,-11-4 0</inkml:trace>
  <inkml:trace contextRef="#ctx0" brushRef="#br0" timeOffset="65335.3076">17574 11197 1138,'0'0'102,"0"0"19,0 0 20,0-3 16,0-1 12,0 0 12,0-2 18,0 2 9,0 0 9,0 1-79,0 2-15,4-3-17,-4 3-14,0-1-13,0 2-12,0 0-12,0 0-8,0 0-1,0 4-3,0 6 8,0 5 6,0 9 2,-4 8-3,1 3-2,-6 8 0,-1 3 2,1 0-9,4 1-4,4-5 2,5-4-9,-1-9-1,5-3-1,2-9 2,-1 0-1,1-9 2,1-4-5,0-1-30,-2-3-47,4-3-76,1-4-144,-2-12-488,0 6 0,-4-9 0,-4 1 0</inkml:trace>
  <inkml:trace contextRef="#ctx0" brushRef="#br0" timeOffset="65613.6117">17463 11426 1136,'-3'0'122,"3"0"12,0 0 12,-1 0 15,1 0 41,1 1 18,5 0 9,6 2 1,11 1 0,4 0-98,10-4-29,1 3-71,7-6-219,-3 3-391,-4-5 0,-2-2 0</inkml:trace>
  <inkml:trace contextRef="#ctx0" brushRef="#br0" timeOffset="65882.7522">18010 11388 1682,'0'0'73,"0"1"22,3 3 14,2-4 2,4 0 2,4 3 2,4-3-6,0 0-46,3 0-95,19-8-455,-26 8 0,-2-1 0,1-1 0</inkml:trace>
  <inkml:trace contextRef="#ctx0" brushRef="#br0" timeOffset="66117.126">17973 11594 1354,'0'3'117,"3"-2"8,5-1 9,5 3 9,3-6 1,8 3-1,4-1-9,-2 1-41,1 0-65,9-3-511,-18 4 0,-8-1 0</inkml:trace>
  <inkml:trace contextRef="#ctx0" brushRef="#br0" timeOffset="66625.9708">18435 11289 1565,'0'0'61,"0"3"29,0-3 27,0 3 21,5-1 11,2 5 8,5 0 8,8 0 4,4-4 0,0 1-25,3-1-34,-4-1-29,-4 0-26,-7-2-25,-2 3-14,-6-3-8,-4 1-4,0 2-4,0 2 0,0 7 2,0 5-3,-3 3 1,-2 4-2,-1 7 6,-1 1 5,-4 2-1,-1-1-4,2-1 1,2-2 0,2-6-3,2-3 0,4-6-7,0-5-46,1-9-147,1-29-404,-1 23 0,5-4 0,2-3 0</inkml:trace>
  <inkml:trace contextRef="#ctx0" brushRef="#br0" timeOffset="66845.6063">18787 11389 2706,'0'-4'109,"0"0"6,0-1 3,0-4 0,0 3-19,0 0-51,0-2-97,2 0-121,1-13-448,-2 16 0,3-1 0,-3 6 0</inkml:trace>
  <inkml:trace contextRef="#ctx0" brushRef="#br0" timeOffset="67042.0812">18781 11598 1405,'0'6'138,"0"-4"4,0 1-2,3 0-1,-6-2-32,6-5-89,2-7-123,-2 2-291,0 4 0,5-4 0,0-1 0</inkml:trace>
  <inkml:trace contextRef="#ctx0" brushRef="#br0" timeOffset="67787.0239">19067 11396 1654,'-7'0'42,"-2"4"14,-5 6 13,0 2 21,3 5 17,5 6 14,0-5 6,6 5 6,0 0 3,3-3-34,0-3-3,3 1-13,4-4-16,1-1-18,1-6-14,3-1-17,-2-6-15,5 0-20,-2-9-32,0-5-38,-5 0-50,-7-8-23,-4-2-1,0 0-3,-6 0 4,0 2 9,0 8 26,-3 2 26,2 4 42,2 2 53,2 0 51,3 1 19,0-2 7,5 0 4,-2 0-2,7 1-9,4 4-14,2 2-12,2-1-13,2 2-17,-5 4-3,0 2 4,-8 5 0,-4 3 10,-1 3 7,-2 5 3,0-3 0,0 3 3,0 1 7,0-1 8,0-2 8,3-3 7,-1-3 5,3-4-1,1-4-2,7-4 1,0-1 2,4-5-4,0-4-6,3-3-10,-2-4-16,-6-3-22,-1-2-21,-8 0-19,-9-1-7,-11 3-4,-4 0-10,-5 3-21,-4 4-20,3 0-45,11 0-69,8-3-319,7 9 0,4 1 0,6-3 0</inkml:trace>
  <inkml:trace contextRef="#ctx0" brushRef="#br0" timeOffset="68724.2477">19560 11403 1506,'-4'4'111,"0"1"19,-5 2 11,-1 2 4,-3 2 5,3-2 6,-1 7 10,5 0 9,3 4 8,2-3-77,1 1-25,1-2-16,5-2-10,-3-3-1,8-4-2,1-4-7,3-3-10,0 0-6,0-6-10,-2-5-9,1 2-15,-4-4-23,-3 0-23,-6 1-42,-1 0-55,0 5-2,0 4-1,0 0 0,0 6 2,0 3 3,2 5 9,-2-2 20,3 3 9,1 1 18,5-4 40,-1-4-5,2-3-4,5-2 3,-3 0-1,2-2 1,-1-3 2,0-4 1,-2-4 14,-3-5 25,-3-5 21,-1 2 9,0 3 18,-1 2 21,0 5 0,0 6 13,0 4 13,-1 3 9,0 5 6,1 3 2,0 4-5,-3 4 1,1 0-13,-1 5-22,0-6 2,0-2-11,0-4-6,0-2 23,0-6 20,0 1 1,0-3 0,3-3 5,-3-7 2,0-3-1,0-5 3,0-6 3,0-3-4,7 6-30,0 3-28,-1 5-6,3 4-2,1 5-10,-2 3-2,1 3-2,-3 8-4,4 1-6,-4 5-2,-3-1-3,0 2 0,0-1 1,-1-6-1,0-4 4,-1-1 2,-1-3 2,0-3-2,2 0-2,-2-2-4,2 1-20,0-7-36,-1 0-43,1-2-43,-1 1-21,-1 6-9,0 1-68,9 2-317,-5 8 0,-4 1 0</inkml:trace>
  <inkml:trace contextRef="#ctx0" brushRef="#br0" timeOffset="73117.5886">18820 8608 828,'0'0'70,"0"0"13,4 0 13,-4 2 14,0-4 14,3 2 15,-3 0 16,0 0 13,0 0 9,3 0-41,-3 0-11,0 0-6,0 0-3,0 0-5,0 0-1,1 0-1,5 0-3,0 0-4,2-2-1,1 2-6,4 0-6,-1-2-6,-3 1-7,6-1-10,-3-1-7,5-1-11,1 0-7,2-1-6,0-6-6,4 2-3,-4 1 4,0-4 6,-3-2 2,-1 6 3,-2-4 1,-1 2 12,-2-1-1,0 2 1,0-2-2,-2 2 0,-3-1-4,8 2-4,-8 1-5,0 0-2,3-1-6,-5 4-15,-1-1-7,-1 3-2,-2-1-3,0 3-12,0-1-30,0 1-43,1 0-80,-1-3-107,12-5-171,-10 3-245,2-3 0,1-2 0,-1-5 0</inkml:trace>
  <inkml:trace contextRef="#ctx0" brushRef="#br0" timeOffset="73830.8059">18691 6885 1093,'0'-1'14,"1"-3"-27,3 2-59,2-3-132,-5 2 0,2 2 0,0 1 0</inkml:trace>
  <inkml:trace contextRef="#ctx0" brushRef="#br0" timeOffset="75000.9619">21319 8453 1814,'0'0'46,"-2"0"14,1 0 19,-6 0 12,0 0 12,-2-2 11,0 1 6,-2 0 8,0-1 8,-3 2-27,-3 0-13,1 0-13,-7 0-17,-1 2-12,1 2-13,-2 0-10,2 2-5,2-2-7,5-1-5,2-1 0,7-2 7,1 0 6,-1 0 10,7 0 3,-3 0 3,3 0 1,0 0 1,0 0 0,0 0 2,0 0-2,0 0-10,0 0-10,0 0-9,0 0-4,0 3-1,0 5 1,0 5-2,0 6 0,-4 11-4,-2 6-1,0 3 1,-3 2 2,0 0-1,3-4 2,1-5-4,2-9 0,3-6-2,-1-5-2,1-6 10,1-3 4,4 0-3,4-3 2,6 0 1,10 0-7,4 0-13,4 0-20,0 0-33,2 0-54,-5 0-99,2-4-140,-10 2-276,-5 2 0,-4-3 0,-5 3 0</inkml:trace>
  <inkml:trace contextRef="#ctx0" brushRef="#br0" timeOffset="75257.2681">21081 8708 2655,'-8'-1'70,"2"-1"4,2-1 5,-1-1 3,5 3 12,2 1 8,7-1 1,10 1 1,4-3 1,13 0-67,3-1-40,-1 0-88,0-2-147,-8-34-398,-6 35 0,-5-1 0,-7 3 0</inkml:trace>
  <inkml:trace contextRef="#ctx0" brushRef="#br0" timeOffset="76319.884">13758 12032 611,'0'-10'85,"0"-4"32,0-3 33,3-3 33,-3 1 19,0 2 22,0-2 22,0 4 10,0-1 13,0 3-44,0 1-31,0 6-28,0 0-34,-3 1-40,3 5-20,-1 0-14,1 4-14,0 9-7,0 13-4,1 14-3,-1 25-4,3 15 0,-3 19 2,-4 11 6,-7 12 3,-1-3-11,-3 2-5,-1-11-4,4-12-8,1-9-3,1-17 0,0-11-6,0-10-30,0-8-64,2-12-130,9-13-438,-2-4 0,-2-11 0,3-6 0</inkml:trace>
  <inkml:trace contextRef="#ctx0" brushRef="#br0" timeOffset="76835.9723">12831 12625 1634,'0'0'100,"0"0"3,0 0 23,3 0 17,6 0 19,8-3 17,10-3 17,13 0 7,15 1 5,9 2-66,16 0-16,19 3 2,19 0-21,14 2-16,13-2-19,4 0-12,3-2-12,0-1-1,-5 0 6,-7-5-1,-10 2 0,-19-3 1,-19 3-2,-21 1-2,-16 3-3,-19 2-20,-13 0-17,-14 0-6,-9 0-18,-8 0-34,-4 0-46,-7 0-79,-5-1-88,-3-2-82,8-5-322,-11 6 0,2 0 0</inkml:trace>
  <inkml:trace contextRef="#ctx0" brushRef="#br0" timeOffset="78379.5689">13749 11604 1869,'0'-10'85,"0"-3"19,-1-1 16,1 2-7,1 4 1,-1 7 12,0 1 13,0 8 7,0 5 4,3 6-63,0 8-17,0 3-19,0 2-14,0-5 10,-3-2 6,5-4-4,-5-7 13,-5-5 23,10-5 2,-5-3 3,0-5 5,0-6 0,0-4 1,0-7-2,0-5-10,0-3-8,0-2-26,0 3-38,0 4-17,0 4-8,0 11-5,6 3-2,1 7 1,10 7 1,1 5 3,4 3 4,4-2 1,-6 3 9,1-3 19,-6-4 30,-6-3 41,-3-4 12,-2-2 2,-4-5-3,0-6 0,3-5-3,-3-6-2,0-8-4,0-7-17,0-5-42,0 2-58,0 4-41,-3 7-69,3 10-73,0 9-112,0 6-136,0 9-320,0 3 0,3 6 0,-3 7 0</inkml:trace>
  <inkml:trace contextRef="#ctx0" brushRef="#br0" timeOffset="79089.9263">15177 12424 1803,'2'-3'102,"-2"-1"33,0 1 24,1-1 10,-2 1 1,1 2 2,-3 1 1,-2 0 0,-5 0 0,-1 0-73,-8 1-25,1 2-34,-6 1-24,-3 2-9,3 0-2,4 2-2,2-1-2,6 1 1,7 1 8,2-1 9,3 1 6,4 5 3,0 3 2,0 7-1,-2 3 2,1 9 0,-6-2 3,-7 5-2,-3-1-8,1-1-12,-4-3-6,6-3-3,6-5-1,2-8 2,5-4 2,10-9 1,8-2-1,7-3 2,7-3 0,3-4-7,-2-3-37,-2-1-71,-4-5-137,-5-8-452,-11 10 0,-6-1 0,-7-2 0</inkml:trace>
  <inkml:trace contextRef="#ctx0" brushRef="#br0" timeOffset="79270.7208">15082 12688 2144,'0'-3'83,"0"3"1,0-5 2,-3 3-1,9-5-11,2-1-12,8-4-30,3 0-62,14-5-139,-8 3-321,-2 2 0,-7 7 0,-10 2 0</inkml:trace>
  <inkml:trace contextRef="#ctx0" brushRef="#br0" timeOffset="80593.8608">13856 12535 460,'0'0'15,"0"0"8,-3 0 7,2 0 7,-2 0 14,1 2 31,1-2 32,1 4 27,0-2 28,0 2 18,0 1 17,0-5-1,0 1 1,0-1 0,0-1-9,3-4-24,1-3-22,6-1-24,3-3-23,5-2-30,-2-1-15,1 1-6,-7 0-6,4 3-5,-8 7-4,-5-1-5,2 2-9,0 0-6,0-1-3,4-1 3,3-4 3,2-2 6,7-2 2,7-2 5,0-5 2,8-1 2,2-1 1,2-4 4,3-1-1,4-5-3,-1 0-4,0-2-3,5-4-3,-3-1-3,1-1-1,3 1 4,-6-1 2,-1 2 8,-5 2 3,-5 2 1,-5 4-1,1 2-1,-4 2-2,3 1-1,2 1-4,-2-1-5,1 3-7,-2 0-7,-4 2-4,-2 3 0,-8 4 1,-2 2-3,-5 3 0,-2 3-1,-1 1 0,0 0-2,5 0 5,-5-1-4,-3 3 0,3-3-1,-3 5-6,0 0-2,0 0-4,0-2-8,0 2-11,3 0-15,-3 0-29,0 0-40,0 0-59,3 0-100,0-4-103,-2 2-254,1-1 0,-2 0 0</inkml:trace>
  <inkml:trace contextRef="#ctx0" brushRef="#br0" timeOffset="81803.5781">13820 12114 493,'0'0'69,"-1"-2"20,1 2 20,-2-2 17,2 4 13,-2-2 10,2-2 5,-1 2 4,-2 0 3,0 0-32,0 0-1,0 0 3,1 0 4,1 0 0,-3 0 2,4-3-1,0 3-3,0-5 1,0 4 1,0-2-7,0-1-17,0 0-17,0 1-19,0 1-12,0-3-13,1 3-5,3-3-1,1 3-1,-1 0-5,4 1-5,1 1-4,-2 0-7,-1 0-6,-2 0-4,-4 0-1,3 0-3,-3 0 0,0 0-1,0 0-2,1 0-1,-1 0 1,0 0 2,3 0 2,0 0 2,0 0 1,3 0 4,-2 0 2,3 0-2,-4 0 4,6 0 0,-2 0 2,-1 0-3,2 0 0,-4 0-5,2 0-1,-1 0-4,-1 1-4,-1 1 0,2 0 1,-1 0-1,-1-1 0,0 3 3,1-4 5,3 0 0,-4 2-3,0-1 2,0-1 0,-2 2 1,1-2-4,-2 0 4,0 0-5,0 0-3,0 0-6,0 1 0,1-1-6,1 1-39,1 0-91,6-1-219,-6 0-374,-3 2 0,0-2 0</inkml:trace>
  <inkml:trace contextRef="#ctx0" brushRef="#br0" timeOffset="83713.5011">13805 12383 487,'-3'-3'111,"3"3"25,0 0 17,0 0 12,0 0 19,0 0 30,-2 0 34,2 0 15,0 0 16,0 0-66,0 0-21,0 0-21,-1 0-10,1 0-10,-3 0-15,3 0-27,0 0-30,0 0-14,0 0-16,0 0-12,0 0-11,0 0-3,0 0-7,0 0-5,0 0-2,0 0 0,4-2-2,1 2-2,1 0 0,5 0-1,3 0 1,5 0 0,-1 0 1,1 0 2,-1 0-1,3 0-2,-1 0-1,-4 0 0,1 0 1,-5 0 1,0 0-3,2 0 1,-5 0 0,-2 0-2,0-2-1,-3 2-2,-4 0 0,0 0-1,0 0 0,0 0 1,0 0 3,0 0 0,0 0 1,0 0 0,0 0 2,0 0 1,0 0 0,0 0 3,0 0-3,0 0-3,0 0-2,0 0 1,0 0-1,0 0 2,0 0-2,0 0 0,0 0 2,0 0-6,0 0 2,0 0 0,0 0 0,0 0 0,0 0-4,0 0-1,0 0 1,0 0-2,0 0-1,0 0 3,0 0 1,0 0 0,0 0 0,0 0 1,0 0 3,0 0 0,0 0-2,0 0 5,0 0-1,0 0 0,0 0-3,0 0 0,0 0 0,0 0 0,0 0 1,0 0 0,0 0 2,0 0-3,0 0 0,0 0 0,0 0 3,0 0-1,0 0 0,0 0 0,0 0-1,0 0-1,0 0-2,0 0 5,0 0-1,0 0-2,0 0-1,0 0 4,0 2-1,0 0 0,0-2-1,0 5 1,0-4 2,0 3-2,0 1 0,0 2 1,0-2 1,0 2-2,0 3 1,0 1 1,0 4 0,0 3 0,0 1-2,0 3 2,-4 2 2,4-4 4,-1 1 2,-1-2 0,-2-2 3,4-2 1,-1-6 4,1-1 2,0-2 1,0-3 0,-2-3 2,4 3 2,-4-2 5,2-1 11,0 0 6,0 0 7,0 0 5,0 0 6,0 0 5,0 0 1,0 0-3,0 0-6,0 0-7,0 0-12,0 0-9,0 0-9,0 0-10,0 0-3,0 0-8,0 0-3,0 0 0,0 0 0,0 0-1,0 0 0,0 0-1,0 0 1,0 0 0,0 0-1,0 0-1,0 0 1,0 0-2,0 0 2,0 0 2,0 0-1,0 0-1,0 0 0,0 0 0,0 0-1,0 0 1,0-1-4,0 1-15,0-3-30,0 3-29,0-3-35,-1-1-49,1-1-80,0-9-186,-3 3-311,-2-4 0,1-4 0,-3-5 0</inkml:trace>
  <inkml:trace contextRef="#ctx0" brushRef="#br0" timeOffset="84308.2641">14049 11850 1038,'0'-2'51,"0"2"0,0-1 21,0 2 16,0 2 20,0 6 8,0 0 19,0 5 22,0 3 14,0-1-47,0 1 9,0 1 2,0-1-17,0-5-14,0 1-17,3-3-6,3-3-15,4 0-20,4-3-17,3-3-23,3-1-45,3-1-87,-2-7-114,-4 2-262,-7-1 0,1-2 0,-10-3 0</inkml:trace>
  <inkml:trace contextRef="#ctx0" brushRef="#br0" timeOffset="84512.3227">14172 11893 778,'-5'4'139,"2"7"17,2 4 9,-3 5 3,4 2 1,0 1 1,4-1 0,-3-2-9,5 0-39,5-6-208,2-7-336,-3 2 0,0-2 0,1-4 0</inkml:trace>
  <inkml:trace contextRef="#ctx0" brushRef="#br0" timeOffset="84926.4861">14387 11880 1081,'-10'2'123,"-7"2"14,-2 3 8,-4 1 6,7-1 2,3 3 4,5 1 5,5 2 19,3-4 16,1 1-90,5 0-10,0-2-3,1-3-3,6 2-1,3-4 0,-2 1-4,-1 3-4,-1 3-18,2 4-15,-7 0-12,-1 2-11,-3 3-9,-1-3-6,-5 0 1,-6 0-2,-5 2 1,-5 0 2,-10 0 0,-4-1-1,-3 0-2,4-1-66,13-7-210,2-3-371,5-6 0,11 0 0,2-9 0</inkml:trace>
  <inkml:trace contextRef="#ctx0" brushRef="#br0" timeOffset="86901.7399">18979 8557 491,'0'-2'55,"-2"-1"13,-1-1 15,-2 3 14,2-1 9,0 2 2,0 0 0,-4 0 1,3 0 1,-3 0-38,0 0-13,1 2-6,-5 1-5,2 3-3,0-2 0,0 1 4,0-3 8,3 2 13,-3-1 14,0 0 14,0 2 16,-2 2 13,3-3 5,-2 1-3,7-3-6,0-1-4,3-1 0,0 0 15,3 0 6,-3 0 4,0 0-5,3-1-9,7-3-5,3-4 5,2-3 5,9-2 9,3-6-5,5 3-23,3-3-19,5-1-18,5-3-14,1-1-8,3-1-7,4-4-3,-3-3 1,-2-3 1,-5-2 5,-1-8 14,-2 0 10,-1-2 3,4-6 4,6-5 0,6-5 0,8-3-10,11 0-6,6-1-11,6 0-9,1 2-15,2-1-14,-4-3-5,1 2-2,-4 0-4,-3 0-4,1 0 1,-2 5-3,-3 1 0,-1 3 0,4 1-2,-8 2 2,1-4 1,-3 3-2,0-2 2,-1 2 2,-3 1 1,3 1-6,-3 3 3,5-3 2,1 4-2,4-1 1,2-2 0,0 2 5,2-3-3,1-3 1,4 2-4,6 0 5,4-2 0,6 2-4,-4-4-1,-5 2 4,-4 0 2,-12 0 5,-6-1 8,-8 3 11,-9 6 18,-1 0 12,-3 1 0,-3 5 6,0 2-4,-3 9-2,-4 0-4,-7 7 1,-8 4 21,-10 4 41,-6 3 12,-5 5 2,-1 4-3,0 2-4,0 1-3,2 2-11,-2-1-11,0 1-85,0 0-132,0-2-142,0 2-139,1 0-88,7 0-213,-7 3-429,2 5 0,-10 1 0,-19 8 0</inkml:trace>
  <inkml:trace contextRef="#ctx0" brushRef="#br0" timeOffset="88733.8095">18899 7907 1407,'0'-2'96,"-5"-3"15,2 0 11,0-1 8,3-1 10,-6 3 10,6 1 6,-1 2 8,-1 1 3,-2 0-75,0 0-4,1-3-1,-1 3-7,0-3-2,2 3-7,-1 0-7,2-3-4,-2 3-5,0 0 9,1-5 13,2 4-2,-2-2-5,1 3-4,2 0-4,-2-3-2,1 3 4,1 0 22,-1 0 26,0 0 13,0-4-3,0 3 2,2-2-1,0-3 2,5 3-4,1-4 1,5 3-6,2 1-24,5 3-29,-6-1-23,0 1-13,0 0-13,1 0-5,-1 0-2,4 3 3,-5 4-1,5 1 0,-4 6 1,1-2-2,-2 1-1,5 1-1,-5-3 2,-3-3-3,-3 2-2,-2-3-2,0-4 2,-1 1 0,-1-1 1,3 4 0,0 2 1,0 4 0,0 1-1,0 0 0,1-3 0,0 3 1,-4-6 2,0 2-3,0-1 0,-2-1 0,1 3-1,-1 1 0,1 0 3,2 5-2,-1-2 3,0-4-3,2 0-1,-4-2 0,4-5-2,-4 0 0,1-2 2,-2 0 2,0-2-1,0 0 2,0 0-2,0 0 3,0 0-2,0 0-2,0 0 4,0 0-4,0 0-1,0 0-3,0 3-2,0-3 0,0 0 0,0 2 1,0-2-1,0 0 3,0 2-4,0-1 1,1 3-5,1 1-6,-1-1-4,1 3-2,2-1-3,-1-1 0,-1-1 0,-1-1 2,2 1-2,-3-4 3,0 3 4,0-3 8,0 0 5,0 0-5,0 0-18,0 0-29,0 0-28,0 1-3,0 2-3,0 1-7,0-2 1,0 2-2,0-2 0,0 0 8,0-1 24,0 1 33,0-1 31,0 4 2,0-2 4,0 3 8,0 0 0,0-2 1,0 0-1,0 0-1,0-2-2,0 1-3,3 0-4,-3 2 2,0 0-4,0-1 1,0 0 0,0 1-3,0-1-1,3-1-11,-3-3-31,0 0-79,0 0-182,0-42-486,3 35 0,-3-4 0,0-2 0</inkml:trace>
  <inkml:trace contextRef="#ctx0" brushRef="#br0" timeOffset="89531.9138">19186 7524 1481,'0'0'112,"-1"0"4,-2 0 9,-4 1 24,-3 1 11,3 3 20,-3 3 14,0 5 12,7 4 12,0-1-74,2 5-6,1 1 3,0-1 2,3-1-13,1-1-7,5-2-17,3-2-11,1-4-10,3-3-10,-1-3-14,0-3-15,4-3-7,0-6-12,-2-3-22,0-4-18,0-5-5,-7-2-2,-4-1-1,-3 0 0,-9-2 0,-4 3 4,-10 0 1,0 4 2,-7 2 11,3 7 12,6 5-1,2 2-8,3 2-47,6 4-90,4-3-158,2-7-439,1 9 0,3-3 0,1-2 0</inkml:trace>
  <inkml:trace contextRef="#ctx0" brushRef="#br0" timeOffset="89884.3299">19432 7452 2407,'0'0'65,"0"2"17,-4 5 14,1 3 20,-3 5 4,2 6 4,-2 0 6,3 3 4,1-4 4,1-5-37,1-2-8,0-6-3,1-3 11,3-2-15,4-2-4,4 0-3,6 0-23,4-2-32,0-3-60,2-2-114,9-6-237,-13 1-323,-5-2 0,-3 0 0,-5 1 0</inkml:trace>
  <inkml:trace contextRef="#ctx0" brushRef="#br0" timeOffset="90129.7972">19550 7427 2088,'0'0'122,"-1"2"40,-1 6 18,2 4 14,0 9 4,0 9 1,3 8 0,-1 3-1,-1 4-2,1-2-88,1 1-64,-3-8-76,3-5-72,3-10-161,-3-20-432,-2 3 0,2-5 0,0-6 0</inkml:trace>
  <inkml:trace contextRef="#ctx0" brushRef="#br0" timeOffset="90693.0883">19833 7367 2007,'0'0'145,"0"0"17,0 0 7,-1 0 11,-5 0 17,-3 0 17,-8 0 16,-3 0 15,1 4 10,-2 3-105,1 1-28,2 5-16,6 2-4,0 0-10,9-2-14,0 2-16,3-2-15,6-1-13,-1-2-9,5 0-6,-1-4-3,8 1 2,0-1-4,-3 0-3,3-1-1,-1 2 0,-5 0-4,-2 1 0,0 3-2,-7 1 0,1-2 0,-3 6-5,-3-1 0,-5 0 6,-1 1-2,-8-3 1,-4 3 2,-1-4 2,-3-3 0,0-5-3,6-1-13,-1-5-81,7-6-141,5-10-660,4 2 0,2-3 0,9-11 0</inkml:trace>
  <inkml:trace contextRef="#ctx0" brushRef="#br0" timeOffset="91087.3552">19928 7228 2375,'-1'1'69,"-1"5"30,2-3 20,-1 8 13,1 0 9,3-1 8,2-1 6,0-1 7,3-3 8,2-1-40,1-4-17,-1 0-26,-1-1-19,2-2-10,-7-3-9,1-1 0,-2-2-6,-3 0-7,-6-2-9,-3 4-4,-3-1-9,-3 1-4,-2 3-4,3 4-32,3 0-63,8 5-162,0-39-532,3 42 0,-2 0 0,4-1 0</inkml:trace>
  <inkml:trace contextRef="#ctx0" brushRef="#br0" timeOffset="98129.79">23024 5308 905,'0'0'86,"0"0"42,0 0 53,0 2 36,0-4 11,0 2 11,4-1 18,2-2 12,3-2 11,0-3-44,9-5-33,-3-3-38,6 0-52,2-3-35,2-4-8,2 0-6,-2-3-10,0-1-4,-1-2 3,-4-4 11,-3 1 14,-1 1 8,-1 3 1,1 3 1,3 5 0,0 1-6,2 4-7,-3 0-5,-1 1-14,-3-3-15,0 5-16,0-2-13,-2-3 1,0 0-2,1 0-4,-3 2 4,-1 0-1,0 2-3,1 0-2,-4 1 1,2 0-2,2 2 1,-4 1-3,3 0 3,-2 1-3,1 1-1,-3-1-3,-1-1 0,2 1 1,2-1-3,2 1-1,4 1-2,-1-3 2,-2 1 0,-2-1 3,1 0 1,-7 3 0,4-3 1,-4 3 0,1-1-1,1 2 0,1-2 0,1 1 0,-4 0-7,2 1 0,2 2-4,-5 0 2,3 0-2,0 1 0,1 0 4,3-2 3,-2 1-2,0-1 0,-3 2 7,-2-2-2,-2 4 2,1-1-6,-1 2-15,0 0-28,2 0-33,-2 0-49,0 0-83,0-1-121,0-45-434,0 43 0,0 0 0,0-6 0</inkml:trace>
  <inkml:trace contextRef="#ctx0" brushRef="#br0" timeOffset="99477.7987">23717 3494 362,'0'-6'88,"0"-3"33,0 1 35,0-1 35,0-1 33,0 5 22,0 0 10,0 0 3,0 2-8,0 3-65,0-1-27,0 1-31,0 4-33,0 4-35,2 6-32,-1 6-19,4 3-9,-4 9 1,-1 3 11,3 5 14,-3 1-3,0 9 1,5-3 2,1 3 1,0 2 0,0-2-3,4 0-2,-4-1-2,-3-4-1,1 4 0,-3-6 7,1 2 6,-2-1 6,0-1 2,4-1 5,0-1 3,4 0 5,-4-3 1,1-1 1,-2-4 1,-1 1-6,-2-4 0,0-1-2,0-1 2,0 2-2,0-1-4,0-1-2,0 1-3,0 1-2,0 0-4,0 2-3,0 0-9,0 0-9,0 4-5,0 3 2,0-2 5,0 4 5,0 2 7,0-2 9,0 5 4,0 0 4,-2-1 3,1-3 2,1 3 4,0-2-5,0 0-4,1 3 0,4 0-4,2 3-10,-1 0 4,0 2 3,-3-1 6,3-1 4,-6-5 6,0 2 12,0 0 5,0 0-3,-3-3-1,0 3-2,-3 0-7,3-2-6,-3-3-8,3-5-7,-1-2-10,2-5-12,1-2-5,-1-8-3,1 0-2,1-9 0,-2 0-26,1-9-59,1-1-86,-4-8-137,0-12-650,-1-6 0,-3-8 0,3-15 0</inkml:trace>
  <inkml:trace contextRef="#ctx0" brushRef="#br0" timeOffset="100583.1705">22354 4484 382,'-3'0'51,"-2"0"24,-1 0 32,0 3 33,3 2 27,0-2 30,1 0 14,2 0 13,0 0 10,0-3-28,0 0-12,2 0-19,1 0-26,9 0-29,3 0-26,8 0-25,10-2-10,4 1-9,3-1-8,4 1 0,5-2 2,5 3 1,3-6-4,7 5 1,0 0-2,3-1-2,0 1-2,2 1 0,2 1-1,-1-2-2,-3 1-5,2-4-3,-1 2 0,0-3-1,-2 2-2,2-3-1,-5 5-2,-2-4-2,1 2-4,-6 0-3,-2 1 1,0 2-3,-4 0-3,-3-1 0,-2 1 0,-3 0-2,-3 0 2,0 0 1,0 0 2,-1 0 1,5 0-2,0-3-2,6 3 2,-2-4-3,6 3 2,2-1 0,-2 1-3,-2 1-1,0 0-1,-4 0 1,-2 0 0,-2 1 0,-9 1-1,0-1 1,-4 0 1,-4-1-1,-5 0 0,-3 0 0,-6 0 0,-2 0-1,-2 3-2,2-3 0,-4 0-4,4 3-24,-1-3-45,6 0-77,-1 0-105,-7-7-382,-1 7 0,-3-1 0,-3-1 0</inkml:trace>
  <inkml:trace contextRef="#ctx0" brushRef="#br0" timeOffset="101710.7063">21931 3319 1112,'0'-2'72,"0"-2"22,0-3 35,0-1 27,0-2 21,0 2 16,0 1 2,3 3-4,-3 1 2,1 1-46,1 7-12,1 4-17,-2 9-35,1 10-25,-2 7-21,0 7-15,0-1-3,0-2 4,0-7 4,0-2-2,0-7-7,0-12 7,0-1 24,0-5 6,0-5 4,1-3-2,-1-6 4,4-5 3,-3-9-5,1-8-4,-1-4-1,2-3-8,2 3-28,0 2-11,2 10-6,-3 6 1,2 7-5,3 8-2,0 2-1,5 4 1,-2 7-2,1 3 0,1 5 3,-1 6 1,1 2 2,-4 2 0,3 2 3,-6-1-2,-1 4 4,-6-4 10,1-2 11,-6-1 6,-4-5 3,-4-1 6,-9 0 0,-7-3-1,-1-3-4,0-1-21,3-4-31,9-8-74,5-4-168,3-31-482,7 20 0,9-9 0</inkml:trace>
  <inkml:trace contextRef="#ctx0" brushRef="#br0" timeOffset="102135.7065">22377 3449 2140,'-5'-1'127,"-4"1"22,-5 0 20,-4-1 8,-4 5 2,2 4 4,3-1-1,3 6 2,6 3 0,5 0-99,1 2-26,4-1-22,1-5-20,0 1-5,3-4 3,4-3 4,3-5 8,3-1 3,-2-4 2,4-6-1,-2 0-1,1-5-4,-3-2-8,-5 3-21,-2 2-39,-4 4-15,-3 5-8,0 4-13,1 9-43,2 2-60,2 5-71,1-1-82,4-8-261,3 9 0,-3-3 0,4-3 0</inkml:trace>
  <inkml:trace contextRef="#ctx0" brushRef="#br0" timeOffset="102765.8164">22593 3422 1190,'0'5'98,"0"4"9,0 4 1,0 4 1,3 0 3,0 5 2,3-1 4,-4-4 24,-1 0 38,-1-4-45,0-4 9,0-5 4,0-1 11,0-5 4,0-3 3,0-4-1,0-6-3,0-3-23,2-9-41,2 2-35,2-1-26,8 3-13,-1 6-17,2 8-7,-1 2-5,-2 5 0,-2 3-3,1 7 1,-2 2 0,-2 4-1,-4 1 1,0 1 2,-3-1 18,0-5 30,0-5 40,0-3 25,0-2 14,0 0 9,0-6 1,4-5 3,-1-1-1,4-11-5,3 0-26,1 2-42,3 1-61,-2 6-50,-2 7-32,-3 6-32,1 3-22,-2 7-36,3 5-16,-4 3-10,2 4 12,1 3 11,-2 1-15,0-2-83,4-3-83,-4 0-226,-1-3 0,3-8 0</inkml:trace>
  <inkml:trace contextRef="#ctx0" brushRef="#br0" timeOffset="103287.7937">22957 3108 1080,'2'-3'53,"-2"1"27,0 2 7,2 3 3,2 5 2,2 9 2,-2 7 0,2 10 2,-3 4 1,-3 5-49,0 1-7,0-3-28,4-4-7,-4-9-3,0-6 14,3-8 17,-3-5 6,5-6 11,0-5 6,1-2 12,2-7 10,1-4 2,4-2 3,-1 0 0,1 2-16,1 4-19,0 2-9,-4 4-13,1 2-9,2 3-10,-4 0-12,1 4-11,-3 4-8,-6 5 0,2 2 2,-9 5 15,-4 3 4,-1-2 2,-5-1 4,-4-3 1,5 0-7,1-7-17,4-6-65,7-4-116,0-4-278,3-6 0,0-7 0</inkml:trace>
  <inkml:trace contextRef="#ctx0" brushRef="#br0" timeOffset="103671.2856">23270 3287 955,'-6'0'142,"-4"2"43,-6 3 23,-3 3 10,0 2 9,5 4 5,2 1 1,6-1 1,5 1 5,1-1-94,3-4-41,1-2-36,3-2-18,1-1-2,1-5-3,3 0-4,-3-3 1,3 1 1,2-7-6,-2 1-18,0-2-27,0-1-26,-3 4-19,-3 3-14,1 3-8,-2 3-1,-4 5-3,1 3 1,-2 4-4,0 5-49,3 1-37,22-8-364,-18 8 0,0-3 0,5-5 0</inkml:trace>
  <inkml:trace contextRef="#ctx0" brushRef="#br0" timeOffset="104851.8914">23586 6554 1457,'0'0'77,"0"0"32,0-1 29,0-1 35,0 1 10,0 0 3,3-1 0,-3 2 1,0-1 13,0 2-26,0 8-14,0 5-27,0 8-26,-3 8-36,-3 11-10,-1 1-2,-7 2 0,4 1 0,-2-5-12,4-1-29,5-5-8,2-10-2,1-5-2,1-4 4,2-7 4,3-4-2,8-2 2,-1-2-4,8-2-24,0 0-66,1-8-131,36-5-513,-40 3 0,-1-5 0,-5-2 0</inkml:trace>
  <inkml:trace contextRef="#ctx0" brushRef="#br0" timeOffset="105105.8257">23475 6725 1674,'-3'0'118,"3"0"25,0 0 10,0 0 17,3 0 9,4 0 2,1 3 2,4-3 0,4 0-17,6 0-164,6 0-242,0 0-342,-5-3 0,6 3 0,0-1 0</inkml:trace>
  <inkml:trace contextRef="#ctx0" brushRef="#br0" timeOffset="105372.1082">23930 6760 1906,'0'0'84,"1"0"4,-1 0 4,0 0 2,3 0 2,4 0-1,6 0 2,-3 0-1,5 0-1,-1 0-99,-1-1-119,-4-9-400,-3 7 0,2 0 0,-2 0 0</inkml:trace>
  <inkml:trace contextRef="#ctx0" brushRef="#br0" timeOffset="105616.621">23904 6904 1939,'0'3'125,"0"-1"14,0 1 7,0-2 1,4-1 2,-2 0-1,4 0 1,3-1-24,4-2-120,22-4-619,-24 4 0,-1 1 0,2-3 0</inkml:trace>
  <inkml:trace contextRef="#ctx0" brushRef="#br0" timeOffset="107014.9603">24528 6607 853,'-4'0'189,"-5"0"53,-3 0 42,-7 0 33,-1 0 18,-6 0 10,2 0 4,0 2 2,7-1 4,3 5-105,3-1-61,2 7-49,4-2-40,2 3-29,-1 2-18,2 2-10,2-2-3,0 2-4,0-2-3,0-1-11,3-6-4,1-1-4,4-1-2,3-2-4,2 0-1,1 1-11,2 1-54,-4 4-29,-1 1-13,2 3-12,-8 2-4,1 0-2,-3 1 1,-1-2 2,-2 1 2,-3 0 19,-2-2 64,-3-1 39,-5-2 27,-4-2 18,1 0 34,-4-3 22,-2-4 16,-2 0 13,1-4 9,5-3 3,3-1-8,12-2-6,0-7-14,6 1-9,3-3-32,7-4-24,1 3-13,9-3-14,-2-1-11,0 2-11,-2 2-2,-2 0-3,-4 1-3,0 3 2,0 2-3,-4 2 1,0 2-2,3 1 0,-6-1-5,3 2 1,0-2-3,-4 1 3,-2 2-5,-2-3-16,-1 5-21,0 2-42,0-1-48,0 2-33,0 0-67,0 0-134,0-12-452,0 15 0,0 0 0,-1 1 0</inkml:trace>
  <inkml:trace contextRef="#ctx0" brushRef="#br0" timeOffset="107285.2736">24686 6856 3126,'0'-1'88,"0"1"4,0 0 3,0-3-1,0 0 2,4-4-2,1-1-15,1-2-49,2 1-105,-2 0-180,15 1-437,-15 5 0,-3 3 0,-4 3 0</inkml:trace>
  <inkml:trace contextRef="#ctx0" brushRef="#br0" timeOffset="107429.1022">24715 6936 1819,'0'0'22,"0"-2"-61,3-8-321,-3 6 0,3-1 0,4-6 0</inkml:trace>
  <inkml:trace contextRef="#ctx0" brushRef="#br0" timeOffset="108001.4629">24910 6643 2439,'-4'0'60,"4"0"35,0 0 13,-3 0 14,10-1 11,4 0 7,4-1 2,3 1 1,6-1 0,0 0-44,-9 1-17,0 1-34,-4 1-13,-6 3-27,-2 4-21,-2 2-14,-1 5-3,-7 2-1,-4 1 3,-4 0 0,1 0-1,-2-3 1,5 2 2,5-7 17,6-3 15,-3-2 12,6-2 9,-3 1 10,0-4-3,5 0 4,2 0 1,4 2-2,2 2 0,-2 0-3,1 6-5,-5 1-3,-2 4-7,-3 2-8,-2 1 0,-2-1-2,-7 2 0,-8-3 3,-3-2-2,-8 1-2,-8-4 1,-3-5 1,-2-2-3,5-2-3,6-6-28,9-1-83,13-9-190,11-11-423,14 2 0,15-4 0,14-2 0</inkml:trace>
  <inkml:trace contextRef="#ctx0" brushRef="#br0" timeOffset="108541.0164">25225 6648 2400,'0'0'96,"-3"5"21,-5 2 16,-2 4 12,-1 3 10,2 9 13,1-1 6,5-2 10,1 4 5,4-6-76,-1-1-14,6-5-13,2-4-15,5-3-7,7-4-12,6-2-8,0-6-6,-1-3-9,-2-1-4,-9-4 1,-6-5-1,-6-1 2,-7 1 7,-6-4 4,-3 0 7,-2 2 10,-1 5 3,0 3-4,1 7 0,3 5-6,5 1 1,-4 1-8,4 0-7,4 0-9,0 0-6,1 0-13,2 0 0,0 0 1,0 0 3,0 0 1,0 0 1,0 0-2,0 0-2,0 0-5,0 0-14,0 0-29,0 0-59,0 0-80,0 0-71,0 0-116,0-6-462,0 7 0,0 1 0,0-2 0</inkml:trace>
  <inkml:trace contextRef="#ctx0" brushRef="#br0" timeOffset="149180.9581">28667 10120 729,'0'0'111,"0"-2"27,-2 2 26,-4-3 25,-8-1 21,-11 2 17,-10 0 12,-10 1 11,-5 2 11,-8 7-62,-1 7-39,-3 2-26,1 12-23,7 5-26,9 7-20,12-3-17,17 4-6,6-6-1,23-5 2,13-7 5,13-6 3,11-6 5,14-3 2,4-2 1,0 1 0,-5 6 1,-12 6-5,-12 6-7,-19 6-10,-14 5-9,-14 3-4,-16 1 4,-6 1 12,-6-6 15,-5 0 31,-7-10 8,6-8 8,2-7 7,10-6 2,4-9 0,14-8-1,6-10-9,10-15-12,10-11-15,13-8-32,10-6-11,7 5-4,9 2-10,-2 9-4,2 5-3,-7 2-2,-5 7-1,-6 3-5,-7 0-3,-7 3-13,2 0-25,-10 0-68,1 6-100,1 0-248,-7 6-446,-5 4 0,-6 2 0,-8 2 0</inkml:trace>
  <inkml:trace contextRef="#ctx0" brushRef="#br0" timeOffset="149438.8989">29038 10251 1662,'-5'5'110,"0"-1"44,0-1 17,1-1 8,4 1 6,0-8-1,0-1-2,3 0-18,1 1-83,8-2-167,5-2-511,-4 9 0,-4 5 0,-2 11 0</inkml:trace>
  <inkml:trace contextRef="#ctx0" brushRef="#br0" timeOffset="149581.9037">29068 10669 2018,'0'0'65,"3"-1"-2,-3-2-39,5-5-172,-1 4-256,3-7 0,0-5 0,2 0 0</inkml:trace>
  <inkml:trace contextRef="#ctx0" brushRef="#br0" timeOffset="150105.9717">29473 10216 1469,'-1'-6'65,"-1"1"12,2-1 16,0 0 17,11 3 16,5 1 26,17 0 20,11 2 10,16 0 6,2 0-55,-2 4-5,-10 2-13,-17 8-9,-15 3-10,-15 7-2,-18 3-26,-14 6-17,-10 3-11,-2 1-5,-2-3-3,10-5 3,16-7 19,8-7 15,12-9 29,14-3 4,5-1 9,11-2 2,8-2 1,7 4 2,-7 3-1,-2 5-2,-7 6-21,-14 6-20,-11 8-37,-11 6-16,-19 4-8,-14 3-2,-13 3-3,-10-6 1,1-1 1,3-11 1,14-10 0,9-11 1,18-4-25,6-9-63,21-10-88,18-8-183,20-25-501,30-8 0,21-12 0,19-13 0</inkml:trace>
  <inkml:trace contextRef="#ctx0" brushRef="#br0" timeOffset="150403.5689">30486 10287 2018,'-18'10'112,"-8"4"18,-7 9 18,0 6 13,11 5 14,12-2 20,12-2 8,16-2 7,14-8 11,14-3-74,11-8-16,11-6-11,0-7-11,-5-9-10,-9-5-11,-16-5-14,-17-8-9,-13-4-6,-19-3-12,-21 1-48,-17 2-63,-13 9-99,-16 7-187,-10 11-436,-2 15 0,0 5 0,7 11 0</inkml:trace>
  <inkml:trace contextRef="#ctx0" brushRef="#br0" timeOffset="151268.6728">27133 11780 1362,'0'0'80,"0"0"10,-6 0 9,-6 2 10,0-4 13,-6 2 28,-2 0 22,4 0 19,8 0 12,2 0-58,2 0-6,4 0-7,0 0-5,0 0-5,0 0 1,7 0-8,6 0-4,14-1-4,15-3-3,18-3-4,15-6-5,12 0 1,4-7-2,-1 5-6,-10-2-14,-13 10-21,-20 0-16,-17 3-19,-15 1-9,-9 2-10,-6 0-2,0 1-18,0 0-23,2 0-20,-2 0-32,1 0-76,7-3-210,-5 0-354,9 0 0,3-3 0,13-3 0</inkml:trace>
  <inkml:trace contextRef="#ctx0" brushRef="#br0" timeOffset="152125.7198">28366 11368 1094,'-5'0'122,"2"2"33,-6-2 20,1 3 11,3-3 10,3 3 11,1-3 13,4 0 9,7 0 9,7-3-75,11 3-32,13-2-30,7-2-15,3-3-9,-7 2-11,-12 0-12,-11 2-12,-14 3-8,-4 0-6,-3-3-7,0 6-6,0 0-4,4 2-2,-4 4 3,3 7 8,-3 7 5,-3 8 4,-4 6 6,-7 6-1,-5 3 0,-5 2 0,4-2 0,1-3-3,11-3-3,2-9-7,3-3-4,6-10-29,-3-2-53,9-9-244,3-5-416,9-4 0,8-9 0,10-11 0</inkml:trace>
  <inkml:trace contextRef="#ctx0" brushRef="#br0" timeOffset="152326.1821">29136 11403 2616,'0'-7'84,"0"-2"0,0-5 1,3 1 0,-1-3-16,4 7-80,7-5-148,-1-18-411,-1 22 0,-1 6 0,-1 4 0</inkml:trace>
  <inkml:trace contextRef="#ctx0" brushRef="#br0" timeOffset="152520.8108">29302 11750 2727,'-5'5'54,"1"2"3,-2-2 8,-1-1 0,3-2-15,1-4-52,6-7-162,4-16-406,9 4 0,6-11 0,14-8 0</inkml:trace>
  <inkml:trace contextRef="#ctx0" brushRef="#br0" timeOffset="153175.4544">29851 11325 1315,'-9'5'41,"-3"4"19,-6 11 29,-3 6 13,7 8 5,5 6 5,3-2 10,9 0 9,6-7 15,6-3-5,6-9-8,5-7-14,4-7-26,0-2-14,2-6-1,-1-5-4,-4-6-13,-8-8-8,-6-9-11,-10-13-13,-3-5-14,-8-3-5,-5 6-1,2 3 2,-1 14-2,-1 9 0,8 8 0,2 2 1,6 6-4,10 1 2,9-1 1,14 3-2,15-2-1,17 1 0,5 1-2,-3 1-1,-12 0 1,-15 4-2,-21 3 10,-14 5 6,-10 5 2,-4 6 2,-1 6-1,2 2 2,1 1 20,8-5 23,11-2 36,14-8 35,13-10 11,6-7 6,3-9 8,-2-10 9,-12-2 7,-8-5-1,-10-6-19,-11 1-23,-5-2-35,-6-2-38,-6 1-23,-9 5-65,-4 3-60,-6 6-60,-1 11-83,-4 4-128,0 6-516,3 15 0,1 4 0,10 2 0</inkml:trace>
  <inkml:trace contextRef="#ctx0" brushRef="#br0" timeOffset="153597.6031">31929 12007 800,'-3'12'17,"-9"6"36,-12-1 43,-15 7 60,-11-4 64,-19-4 70,-8-8 48,-18 2 36,-19-4 16,-26-1 22,-19 3-21,-34 5-32,-34 3-41,-31 2-58,-27 10-63,-25-3-68,-15 7-52,-8 0-35,9 0-13,2-3-17,18-2-1,20-1-2,22 0-2,23-4 2,25-1-3,34 2 1,26-7-2,31 0-59,36-3-93,35-5-175,31-25-576,26 15 0,23-6 0,29-4 0</inkml:trace>
  <inkml:trace contextRef="#ctx0" brushRef="#br0" timeOffset="154144.8824">30579 12674 1066,'-4'17'7,"-5"6"24,-2 9 51,-2 9 48,-1-1 29,5-1 7,3-1 18,5-3 19,5-8 23,14-1 17,12-10 12,9-8-7,17-3-37,3-10-42,-1-7-24,-2-7-5,-5-2-13,-9-7-17,-15-5-16,-14-3-17,-13-2-20,-16 0-16,-14-1-12,-12 7-29,-3 7-40,-11 8-64,2 10-114,15 1-549,-12 9 0,6 0 0,-3-3 0</inkml:trace>
  <inkml:trace contextRef="#ctx0" brushRef="#br0" timeOffset="154813.2692">29639 12762 1588,'0'-2'70,"0"-3"10,6 4 15,3-4 23,9-1 20,6 0 18,15-1 13,6 1 8,8 1 4,-2 2-62,0 1-9,-4 4-8,-14 4-14,-16 6-22,-7 3-17,-12 11-15,-11 3-12,-8-1-8,-6 2 0,-9-1 3,4-7 2,2-2 6,12-3 6,9-9 7,6-2 13,10-2 14,7-4 12,8 0 7,10 0 0,9 0 1,7 0-3,0 3-3,-3 6-7,-9 3-2,-10 4-6,-14 5-3,-13 1-3,-13 3-5,-12 0 0,-13 0 0,-9 0 2,-6-1-5,-6-5 1,1-2-23,8-3-65,4-7-68,6-5-87,14-4-128,14-12-508,6 3 0,3-5 0,4 1 0</inkml:trace>
  <inkml:trace contextRef="#ctx0" brushRef="#br0" timeOffset="155610.2369">29305 12723 2076,'3'-7'126,"1"-1"6,-4-5 3,6-2 2,-1 6 1,-2-2-2,1 2-39,1 6-85,14-4-195,-14 10-378,0 4 0,-5 7 0,-4 9 0</inkml:trace>
  <inkml:trace contextRef="#ctx0" brushRef="#br0" timeOffset="155764.983">29273 13189 2095,'0'-1'45,"0"1"-3,0-4-29,0-1-85,12-9-352,-10 1 0,-4-2 0,-1-1 0</inkml:trace>
  <inkml:trace contextRef="#ctx0" brushRef="#br0" timeOffset="156274.6482">28653 12622 1639,'0'0'111,"0"0"26,0 3 33,0 11 17,0 6 10,0 15 3,0 17 8,0 11 6,0 12 6,0 5-67,0-1-33,0-6-12,0-9-17,-1-10 6,-1-10 9,-1-8 4,1-11-4,-1-6-3,-1-7 1,4-6-1,-3-4-6,3-2-11,0 0-17,0 0-21,-3 0-26,3 0-31,0 0-50,0 0-48,0-2-68,0-1-115,6-8-543,-9 8 0,0-1 0,3-3 0</inkml:trace>
  <inkml:trace contextRef="#ctx0" brushRef="#br0" timeOffset="157199.5382">31690 12347 1436,'0'0'17,"0"0"20,0 1 26,0 5 18,0 4 15,3 12 6,-3 13 6,3 16 4,2 12 2,3 10-10,-2 4-3,-1-2-14,-2-2-15,-3-10 6,-6-8 12,1-13 16,-2-9 8,1-11 12,0-7 8,1-7 1,2-7-4,2-6-6,1-12-15,6-7-24,9-8-28,9-8-21,9 4-13,6 5-16,0 6-11,-4 10-5,-2 11-1,-10 2-8,-7 8-10,1 8-5,-8 1-3,1 2-12,-1 5-20,-1-1-26,-2-3-46,4 1-65,3-5-122,1-11-251,-1 7 0,3-6 0</inkml:trace>
  <inkml:trace contextRef="#ctx0" brushRef="#br0" timeOffset="157575.6193">32257 12772 902,'0'14'76,"3"4"3,-3 5 2,6 9 0,-3-4 2,3-2 1,-1-2 25,1-7 89,-3-3 34,-3-6-61,0-4-1,0-4 2,-5-7 4,-5-7 3,-1-9 1,-2-10 6,1-8 8,7-5-81,2 5-31,6 4-7,14 8-6,11 8-3,16 7-4,16 5-4,14 3-8,10 3-27,0 2-99,-5 0-160,-16-25-491,-15 23 0,-21-5 0,-15 1 0</inkml:trace>
  <inkml:trace contextRef="#ctx0" brushRef="#br0" timeOffset="163826.8378">18163 12301 814,'0'-1'25,"-1"0"34,1 1 33,-2-2 22,0 2 22,2 0 27,0 0 20,0 0 4,0 0 11,0 0-9,0 0 5,0 0-26,0-1-26,0 1-19,0-2-15,0 1-21,0-3-14,0 1 0,0-1-7,0-2-4,0 3-4,0 1-3,0 0-6,0 2-6,0 0-2,-3 0-4,2 7-1,-1 3 1,2 9-1,0 7-7,3 9-2,-1 5-5,-1 7 0,-1-1 3,0-2 0,0 0 3,0-9 5,0-8 6,0-5 13,0-10 17,0-7 16,0-2 2,-1-4 2,1-6-3,0-8-2,0-8-7,0-10-5,0-10-15,0-8-15,0-1-20,1 1-20,-1 8-2,2 13-6,1 10 3,4 16-3,2 6 4,7 9-5,2 4 3,5 10 1,1 1 3,2 6 1,6 0 2,-2 3 0,3 2-3,-9-4 2,-3 3-1,-10-4 0,-5-3 3,-9-1 0,-8-3 2,-13-3 2,-9 0-2,-15-2 1,-11-6 2,-1-4-1,0-5-15,13-2-37,14-6-55,19-2-49,13-7-58,15-3-127,40-7-450,-18 3 0,6-3 0,15-5 0</inkml:trace>
  <inkml:trace contextRef="#ctx0" brushRef="#br0" timeOffset="164048.4264">18659 12489 2024,'0'0'58,"0"2"18,2 6 12,2 6 2,1 8 0,3 7 0,-1 8-5,0 1-5,-3 1-7,-3-1-60,-1-5-84,9-10-468,-6 0 0,4-10 0,4-8 0</inkml:trace>
  <inkml:trace contextRef="#ctx0" brushRef="#br0" timeOffset="164438.4629">19058 12525 2042,'-19'3'37,"-8"6"8,-6 4 7,-7 4 5,16 0 5,8 4 6,5-1 5,14-4 2,14-2 3,0-1-30,10-3-3,3 0-9,1 2-6,-2 4-3,-4 2-6,-5 3-5,-10 3 1,-6 1 17,-4 4 17,-8-1 11,-8-2 6,-6 0 5,-6-3 9,-6-5 3,-4-6 2,1-3-1,4-6-7,3-3-51,8-10-100,9-4-187,7-33-387,6 24 0,6-3 0,8 0 0</inkml:trace>
  <inkml:trace contextRef="#ctx0" brushRef="#br0" timeOffset="165483.6775">20472 12489 1672,'-2'-2'37,"2"2"1,0 0 6,0 5 7,3 7 13,1 9 10,2 9 6,0 8 3,-3 6 0,0-1-30,1 3 12,-8-2 9,-2-5 5,-3-2 5,-4-8 1,-1-8 7,-2-10 8,7-8 0,3-5 2,-1-15-4,7-10-11,0-12-9,3-7-10,4-7-10,6 4-12,8 3-15,9 8-15,10 5-4,-2 12 0,2 6-4,-4 9 0,-5 6-2,-13 7-1,-8 7-2,-7 4 1,-6 6-2,-5 5 1,-12 0 2,-5 3-1,-7 1 2,-2-4-1,7-4 2,4-6 6,14-5 3,4-5 2,10-8 6,4-1 3,9 3 4,9-6 0,6 2 3,7 1-1,-4-2-1,1 5-5,-8 4-2,-7 6-6,-4 0-3,-5 8-3,-8 0-3,-2-1 6,-6 0 16,-2-2 16,-5-2 13,-3 0 4,-14-4 6,-5-2 12,-3-2 5,-10-4 5,2-4 3,-1-4-7,5-5-17,4-3-14,13-1-13,8-2-2,5 1-10,6 3-45,3 7-73,2 2-77,5-2-111,13 1-205,-1 2-318,11-2 0,10 1 0,4 2 0</inkml:trace>
  <inkml:trace contextRef="#ctx0" brushRef="#br0" timeOffset="165842.821">21012 12770 2186,'0'2'78,"0"1"28,0 6 12,0 7 5,1 0 4,2 9 2,4 1 4,3-2 0,-1-6 4,6-2-39,-5-7-17,4-6-20,2-1-9,4-9-2,0-7-4,-1-8 1,-1-3-3,-4-9 0,-4 1-3,-7-2-5,1 3-16,-4 4-10,0 9-18,0 3-43,0 10-40,0 3-98,7-4-200,-7 5-245,3 1 0,-3-5 0,7-4 0</inkml:trace>
  <inkml:trace contextRef="#ctx0" brushRef="#br0" timeOffset="166470.0997">22853 12468 2348,'-16'4'92,"-8"1"11,-17 5 3,-6 2 0,1 5 1,1 2 1,9 3 0,13 1 2,8-1 3,11-4-70,4-1-13,4-3-4,8-6 1,6 1 5,6-6-1,8 4 2,1 0 0,-1 5-2,-2 0-2,-5 9-6,-4 1-6,-9 1-8,-6 3-2,-9 5-5,-9-4-2,-9 1-15,-7-5-22,-7-1-40,-4-10-41,6-6-45,6-12-127,7-34-304,14 20 0,9-9 0,9-10 0</inkml:trace>
  <inkml:trace contextRef="#ctx0" brushRef="#br0" timeOffset="166650.9817">22883 12460 558,'0'12'44,"-3"14"4,-7 13 2,-10 11 2,-4 7-2,-6 3-1,0-4-24,15-4-200,5-3 0,7-12 0,7-13 0</inkml:trace>
  <inkml:trace contextRef="#ctx0" brushRef="#br0" timeOffset="167213.0654">23485 12468 1746,'0'11'51,"0"9"16,0 8 7,-3 9 2,-1 2-1,-2 3 0,3-2 2,0-1-2,3-9 4,-2-5 9,2-12-12,0-5-14,2-7-7,3-10 1,-1-8-1,3-9 3,2-4-2,-1-15 3,0-2-5,0-1-35,-1 6-8,-3 9-7,1 7 0,-1 16 2,3 8 4,4 8 1,4 3 14,9 11 25,7 6 15,3 4-1,-1 6 0,-1 1 5,-3 1 5,-9-4 1,-9-2 12,-4-4 24,-11-4 9,-10-6-18,-13 3-11,-9-3 1,-12-3-2,-9-1 1,-6-2-6,8-5-12,4 2-47,12 0-80,12 0-110,12-5-157,8-8-477,4 7 0,3-5 0,-4-2 0</inkml:trace>
  <inkml:trace contextRef="#ctx0" brushRef="#br0" timeOffset="168343.6737">18870 13604 1368,'0'-2'68,"0"0"2,0-1 5,0 1 17,1 4 17,-1 5 19,0 7 11,5 7 5,-2 12 4,0 7-59,0 4-6,0 2-4,-3-1-1,0-9-10,0-8 29,0-8 16,0-8-5,0-9-4,0-3-2,0-8 0,0-4-2,0-10-2,0-8 0,3-11-8,5-5-48,-1-8-34,7 2-7,-1 6-4,-1 11-3,-1 12-1,-4 14 2,-4 12 3,3 6-1,5 13 1,6 2 3,-2 8 1,6 5 2,1 1 2,1 0 2,-5-4 4,-3-2 4,-6 2 9,-6-8 16,-6 2 15,-8-3 5,-11-3 2,-13 3 2,-13-4-1,-7-2 1,-9-6-5,3-2-5,3-8-11,13-3-15,13 0-29,18-2-42,9-1-50,17-1-74,12-4-155,9-14-444,12 6 0,17-1 0,9-3 0</inkml:trace>
  <inkml:trace contextRef="#ctx0" brushRef="#br0" timeOffset="168597.3661">19635 13828 2431,'0'0'93,"0"0"12,-2 0 14,2 0 8,0 0 6,5 0 3,7 0 1,10 0 1,14-1 0,11-1-83,8 2-24,0-3-77,-2 1-155,-16-8-478,-11 10 0,-11 0 0,-14 5 0</inkml:trace>
  <inkml:trace contextRef="#ctx0" brushRef="#br0" timeOffset="168810.4124">19715 13997 2772,'-3'3'46,"-1"-2"6,4 2 3,0 2 3,12 0 1,11-5 0,17 0-2,14 0-22,14-5-108,14 0-210,-9-1-284,-2 2 0,-11-1 0,-5 5 0</inkml:trace>
  <inkml:trace contextRef="#ctx0" brushRef="#br0" timeOffset="169460.9488">21531 13595 926,'-8'0'90,"-4"2"24,-10 3 24,-12 2 33,-3 0 19,-4 3 16,1 5 5,2 4 2,6-2 0,8 4-57,8 2-29,7 0-23,6-3-22,4 0-25,5-3-10,9-6-6,2-1 2,10-2 2,5-1-1,2 1-1,-4 1 0,-3 0 0,-7 2-4,-6 0-4,-7 4-8,-3-3-10,-8 5-7,-3-3-3,-9 3 3,-3-2-2,-4-1-2,-5-3-4,3-5-18,4-3-71,12-8-148,-1-12-399,7 0 0,8-3 0</inkml:trace>
  <inkml:trace contextRef="#ctx0" brushRef="#br0" timeOffset="169689.4151">21729 13724 1893,'0'0'39,"3"3"18,0 0 18,4 6 7,3 2 4,7 5 2,2 3-1,6 1 1,9 0-3,0-1-46,2-1-97,8-9-454,-8-1 0,-7-2 0,-10-1 0</inkml:trace>
  <inkml:trace contextRef="#ctx0" brushRef="#br0" timeOffset="169925.3529">22035 13696 992,'0'-7'111,"-2"2"35,-1 1 29,0 8 12,-6 8 6,-1 16 3,-7 7 0,-4 8 0,-5 2-3,-4 0-116,3-1-14,2-5-52,6-6-84,8-12-121,6-12-299,4 0 0,7-9 0,5-4 0</inkml:trace>
  <inkml:trace contextRef="#ctx0" brushRef="#br0" timeOffset="170466.1172">22482 13430 1584,'1'0'96,"-1"0"25,0 5 39,0 10 20,0 3 8,0 19 7,0 9 1,0 7 3,0 4 1,-3-2-68,-1 0-26,-1-6-24,2-3-38,3-8-21,8-5-5,7-10-6,10-4 2,8-9-6,11-7 1,6-6-5,-5-6-37,-2-2-59,-11-1-71,-14-7-65,-9 1-46,-12-2-26,-10 0-22,-6-1 0,-8-1-1,-6 2 17,-4 4 64,-4 0 114,7 7 139,3 6 137,7 1 91,12 2 42,9 2 27,0-2 8,3-2 4,3 2-8,9 0-29,8-1-53,11-3-70,16-3-72,7 1-55,5-3-58,0-2-93,-8-1-179,-14 5-328,-14 0 0,-15 4 0,-8 3 0</inkml:trace>
  <inkml:trace contextRef="#ctx0" brushRef="#br0" timeOffset="175582.0524">4851 5184 632,'0'0'76,"0"0"47,2 2 25,-1-1 25,4 3 21,-1-3 16,2-1 11,3 0 11,3 0 9,3-1-40,-1-3-28,1 3-44,0-1-24,3-3-23,-3 1-19,1 1-12,0-1-9,3 0-7,-2 0-5,1-1-3,3 2-1,-1 0 0,2 0 1,5 0 0,0 3-2,3-2-2,2 2 1,2 0-6,4 0 0,6 0 2,-1 0 7,4 0 4,1 0 1,2 0-1,2-3 6,0-1 3,2-4 6,-2 2 2,-2-5 3,3-1-4,1 2-6,-1-2-2,0 0-5,7 3 2,0 4-5,2-3-4,2 1-5,-2 0 1,-5 2-1,-1 3 3,-7 2 0,1 0 0,-5 2 1,2 1 1,-5-1 4,0 2 2,-3 2-3,-1-2-1,-4 0 2,0 2-5,2 2-3,0 1-3,3 1-1,-3 0-4,5-1-2,1 0-3,-3 1 1,2-5 1,-1 2-3,-4-3 5,-1 0 2,0-4 5,-2 2-1,0 1-1,0-3 0,1 0 2,2 2-2,1-2-5,0 0 1,4 0-6,0 0-3,1 0-1,-2-2-1,4 2 0,0-3-1,-2 3-1,-3-3 1,3 0 2,-3 2-1,2-1-1,-2-1 0,3 0 0,-3 0-2,-1-5 4,1 2-1,-2-1-1,0 0-2,-3 0 1,0 1-1,-1 2 1,-2 2-1,2-3 0,-6 3 1,5 2-2,-3 0 0,5-3 3,-4 6-2,-3-3 2,4-3 0,-1 3-1,0 3-1,0-1 0,1 3 1,0 0 0,-3 2 0,-1 0-2,-1 1 2,-2 1-2,-3-2 2,2-3-1,-1 1 2,2-1 1,-2 1-1,1-3-2,3 0 3,1-2-4,1 0 4,1 0-3,0 0-2,-1 0 4,1 0-2,-1 0 0,1 0-1,1 0 1,1 0 0,6 0 2,-1 0-3,-1-2 2,-2 1-2,0 0 1,-6-1-1,0-1 3,-3 2 1,0 1-2,-4 0-3,-2-2 0,3 4 2,-6-4 0,4 2 1,-5 0-3,1 0 4,-1 0-5,-3 0 0,0 0 4,-2 0 0,0 0-1,-3 0-1,0 0 0,-1 0 0,-1 0 1,-1 0-2,3 2 2,-1-2-1,-1 1-1,1-1 1,2 0-1,1 0 4,1 2-2,0-2 0,0 0 0,4 0 2,-2 1-4,1 1 0,-3-1-1,-1-1 1,1 3 0,-1-3-2,2 3 3,-1-1-1,4 0 2,1-1-2,-5-1 3,1 0 0,-1 0 0,-1 0 0,-2 0 1,0 0-1,0 0-1,0 0 1,-1 0-4,2 0 4,-4 0-1,1 2-2,-2-2-1,1 0 2,3 0-2,0 1 2,3-1 0,2 0-2,-5 1 2,-2 1-3,3-2 0,0 0 4,-4 0 1,1 0-2,1 0-1,-1 0 2,4 0-1,-2 0 0,3 0 0,-5 0 2,4 0 0,-7 0-2,2 0 1,-1 0-2,-2 0 3,0 0-2,1 0-1,-1 0 2,0 0 0,2 0-1,-2 0 0,0 0 0,0 1-3,0-1 3,1 0-1,-1 0 0,0 0 1,0 0 0,0 0-1,0 0 0,0 0-1,0 0 5,0 0 3,2 0-3,-2 0-1,0 0 1,0 0 3,0 0-2,0 0 2,0 0-1,0 0 3,0 0-7,0 0 1,0 0 1,0 0-1,0 0 1,0 0-3,0 0 0,0 0 2,0 0-1,0 0-2,0 0 2,0 0-1,0 0 0,0 0 1,0 0-2,0 0 1,0 0 0,0 0-2,1 0 0,1 0 2,3 0-1,-2 0-1,4 0 1,-1 0-1,-3 1 1,1-1-2,0 1 3,0-1 2,6 0-4,-2 2 0,4-1 1,5 1 2,-2 0-1,1-1-1,-2-1 3,-5 0-1,0 0-2,-2 0 0,3 0 1,0 0 1,-1 0 0,-4 0-1,-2 0 0,0 0 2,-3 0-2,4 0 0,-1 0 1,1 0-1,3 0 0,2-1 0,2-1 2,-4 0-1,-1 2-1,-2-1 0,-1 1 0,-1 0 0,3 0-1,2 0 1,2 0 0,3-2 0,3 2-3,4 0 1,-3-1 2,3 0 0,-5 0-1,4-2 1,-3 2 0,0-2-1,1 1 0,1 0 2,-3 2-1,-3 0-2,-3 0 1,-2 0-1,-1 0 2,-2 0-2,2 0 1,-2 0 1,0 0-2,-1 0 2,-1 0 5,-1 0-1,0 0 1,0 0-1,0 0 0,0 0 1,0 0-1,0 0 1,0 0-1,0 0-2,0 0-1,0 0 0,0 0 0,0 0 0,0 0 1,0 0-1,0 0 0,0 0-1,0 0-2,0 0 4,0 0-4,0 0 1,4 0 3,-4 0-1,0 0 4,0 0-1,0 0 3,0 0 3,0 0 3,3-3-1,0 3 2,-2-3 10,1 0 6,1-3 8,-3 1 6,1 1 9,-1-1 6,-1 2 1,2 0 0,-1-1-2,0 1-2,0-1-9,0 4-10,0-3-10,0 3-11,0 0-20,0 0-33,0 0-40,0 0-61,0 0-79,0 0-164,-1-29-571,-1 25 0,-1-4 0</inkml:trace>
  <inkml:trace contextRef="#ctx0" brushRef="#br0" timeOffset="176668.9103">19752 14593 2136,'-7'-1'129,"2"-2"38,1 3 26,-1-5 12,3 5 5,4-1 9,-1 1 10,4-3 6,3 3 3,13 0-84,9 0-41,13-2-35,6-4-28,8-4-20,0-4-34,-3 0-55,-12 2-76,-12 6-51,-13 2-84,4 1-476,-29 8 0,-5 2 0,-8 1 0</inkml:trace>
  <inkml:trace contextRef="#ctx0" brushRef="#br0" timeOffset="176900.7184">19859 14746 2080,'-8'3'72,"2"2"23,5-2 26,-4 1 16,11-1 7,11-4 8,12-3 5,11-4 2,11-1 2,8 1-78,1-1-70,0-1-168,-9-6-488,-10 12 0,-11 4 0,-6 0 0</inkml:trace>
  <inkml:trace contextRef="#ctx0" brushRef="#br0" timeOffset="177567.2771">21713 14405 2124,'0'-1'97,"-2"0"9,-1-1 8,-1 1 12,-4 1 19,-4 0 22,-4 1 22,-4 2 33,-7 1 27,-8 8-56,-8 2-10,-8 4 0,0 8-6,1 4-12,8 3-15,13-1-22,12 2-18,13-1-28,2-1-21,5 0-19,3-2-10,7-4-6,-2 0-3,6-8-3,3-2-1,1-7-1,0-4-9,3-4-16,1-4-16,-1-4-10,-4-2-3,-3-3-1,-10-1 0,-5-1 4,-7 0-5,-7 1 4,-10 2 4,-1 3 9,-7 4 12,1 2-1,5 2-30,5 4-35,5 1-38,8-2-69,3 5-178,3-8-448,6 4 0,9-3 0,11-2 0</inkml:trace>
  <inkml:trace contextRef="#ctx0" brushRef="#br0" timeOffset="178008.9181">21843 14625 2311,'-10'0'116,"-3"4"18,-4 3 12,-1 4 9,5 1 2,2 11 6,5-1 5,3 3 3,3 0 3,1-1-86,4-2-17,4-5-8,2-5-7,5-2-7,3-6 0,1-2-6,3-6-3,2-5-4,-2-6-1,-2-2-2,-3-5-5,-10 1-7,-5 3-4,-8 1-3,-13 0 1,-5 3 1,-4-1 0,-6 3 1,3 4-2,8 3-6,5 4-5,10 1-10,5 0-27,4 0-50,-2 1-116,6-2-622,2 2 0,3-1 0,10 0 0</inkml:trace>
  <inkml:trace contextRef="#ctx0" brushRef="#br0" timeOffset="178304.1332">22356 14597 2704,'-5'-1'128,"3"1"0,-4 0 2,3 0 21,3 0 12,3 4 2,5 4 4,5 6 1,3 7 0,6 4-118,0 4-19,1 1-7,1-3-13,-3 2-41,0-8-44,-6 0-62,0-7-132,-2-10-474,-3 2 0,0-6 0,-2-8 0</inkml:trace>
  <inkml:trace contextRef="#ctx0" brushRef="#br0" timeOffset="178600.2616">22587 14584 3020,'-12'5'145,"-11"3"21,-10 11 10,-15 8 3,0 9 0,-2 10-1,-2 4 1,10 0-1,10 0-2,10-5-110,8-12-34,7-7-31,4-7-36,-1-12-24,4-4-32,4 0-47,-1-3-56,1-3-58,3-1-76,1-5-80,13-1-226,-13 4 0,-4 0 0</inkml:trace>
  <inkml:trace contextRef="#ctx0" brushRef="#br0" timeOffset="181075.3099">28472 13677 1553,'0'5'92,"0"2"19,0 2 14,0-1 14,0-1 10,0 1 11,0-1 10,0-2 17,0 1 25,0 0-55,4-1-9,-1 0-13,1-1 1,3-1 1,-2 4-2,1-2-4,0 0-6,0 4-14,3 1-21,0-3-12,3 4-8,6 1-1,3 1-8,2 2-12,7 0-10,5-3-2,8 2 3,3-3 6,6 0-2,5-1-2,5-1 0,4-1-7,6 0-4,4 1-2,9 0 1,7-2-5,9 0-5,4-2-6,-1 1 1,3-2 8,-3-1 2,-3-3 5,4 4 1,2-3 1,4 2 4,2-1 0,4-2 0,-5 0-1,2 0-3,-1 0-11,1 0 0,-4 0-8,2-5 0,-4 0-2,0-4-5,-5-6 1,-3-3-2,-5-1 0,-6-2-1,-6-4 3,-6 2-7,-10-2 5,-6 1-4,-7 0 1,-9-3 1,0 3-3,-4-3 1,-7-3 1,-3 1-3,-6-3 4,-4-3-1,-6-1 2,2 0 0,-1 2-2,-2-2 2,-1 6 2,2 2-2,-1 4-1,-1 4 0,-4 1-5,2 1 1,-2 3-2,-6-2-1,0-1 3,0 3-2,-3-6 0,0 2 2,0-1-5,-6 1 3,0-1 2,-4 3-1,-7 1 0,-9 1-3,-7 0 1,-5-3-2,-8-2 2,-7-2-3,-1-3 4,0-1-1,-5-4-2,-1-3 4,0 2 0,-3-1 4,-2 1-1,-4-1 1,1 3-2,0 3 4,-3 0-2,-5-2 2,2 4 0,-1-1-3,-1 4 2,0 0-3,0 2 1,1 2-2,3 3-1,-3 0 1,4 3 2,-7 2-3,-2-1 1,-6 4 0,-2 1-2,-6 0 2,1 4-1,1 1 1,0 0 2,5 0-2,1 0 1,2 0-1,3 0 0,-4 0 1,4 3 1,0 5-4,-2 2 5,1 7-2,2 2-3,-3 5 1,2 1 1,1 1 0,6-2-1,0 5 1,4-2-2,5 3 1,2 2-3,6 0 2,4 2 1,5 2 1,4-1-1,7 1 1,5-2 3,5 0-1,3-5 1,9 2 1,4-4 1,4 1 1,4-4 1,1 3-3,2-5 1,2 4 1,1-1-3,4 1-2,5 0 1,6 2 3,5-1-3,7-2 1,5-2-3,2-3 1,5 1-1,5-4-1,1 0 3,3 0-1,0-2-1,-1-1-8,-3-2-46,0 2-64,-1 1-61,-1-1-72,-1-2-98,1-4-114,0-8-338,-12 7 0,-6-2 0,-13-3 0</inkml:trace>
  <inkml:trace contextRef="#ctx0" brushRef="#br0" timeOffset="188039.5844">29911 13476 1602,'0'0'70,"0"3"46,2-3 31,-2 2 23,0-1 19,0-1 17,0 0 9,4 0 9,1 0 8,11-1-18,18-4-23,21-7-36,29-1-23,26-5-23,19-8-17,14 1-14,-2 1-30,-12-1-47,-16 6-83,-24 5-137,-28-3-142,-17 2-344,-29 10 0,-18-2 0,-12 4 0</inkml:trace>
  <inkml:trace contextRef="#ctx0" brushRef="#br0" timeOffset="188357.5318">30483 13433 846,'3'0'66,"4"0"12,4 0 6,4 0 0,2 0 0,2-3-2,2 3-25,0-4-47,3-3-74,-7 6-201,-2-1 0,-3-1 0,0 3 0</inkml:trace>
  <inkml:trace contextRef="#ctx0" brushRef="#br0" timeOffset="189453.0567">28560 14409 2591,'0'-6'130,"0"-4"21,0 1 20,0 0 20,0 1 2,0 5 0,0 1-1,0 2 4,0 0 2,0 5-85,0 7-28,0 7-1,0 13-15,0 11-14,0 13-1,1 7 4,-1 3 3,3-2-4,2 0-3,-2-7-8,2-6 2,0-8-18,-2-10-7,-3-7-2,2-7-2,-1-9-4,-1-4 1,0-1 6,2-4 2,-2-1-2,0 0-8,0 0 0,0 0-2,0 0 0,0 0 1,0-1-1,0-1-3,0-1-6,0 1-1,0-2-1,0 1-2,0 0 2,0 0 0,0 2-1,0 1-1,0 0 1,0-3-6,0 3-12,0-1-25,0 1-36,0-3-48,0 3-55,1 0-93,4-4-196,-5-1-343,3-1 0,-3-2 0,8-7 0</inkml:trace>
  <inkml:trace contextRef="#ctx0" brushRef="#br0" timeOffset="190297.3467">29324 14322 2401,'0'-4'79,"0"0"1,0 3 8,0 2 16,2 7 16,4 15 10,-1 11 3,0 16-1,4 10 1,0 4-78,-2 1-1,0-4 1,-4-6-11,-2-10-15,-1-7-21,-3-9-24,0-9-52,-1-5-104,10-9-191,-15-6-242,3-3 0,1-11 0,-4-6 0</inkml:trace>
  <inkml:trace contextRef="#ctx0" brushRef="#br0" timeOffset="190494.5539">29228 14689 1551,'-2'0'155,"2"0"11,-1 0 4,1 0 4,6-1-1,3 1 2,7 0-1,8 0-9,8-2-48,10-2-269,2-27-421,7 17 0,8-7 0,7-6 0</inkml:trace>
  <inkml:trace contextRef="#ctx0" brushRef="#br0" timeOffset="192831.0073">31390 7310 1910,'-3'0'76,"0"0"13,-3 0 19,-1 0 25,4 0 26,0 0 23,1 0 19,2 0 17,0 0 25,0 0-25,0-3-15,2 0-8,4-2-18,7-2-24,10 0-22,5-1-22,12-2-15,2 4-15,-2 3-27,-1 2-30,-4 4-5,-11 2-4,-7 7 1,-8 1-1,-6 7 0,-9-2-3,-11 10-2,-10-3 0,-4 2 3,-7 0-5,5-5 1,7-4 1,8-5-1,12-6-5,6 0 3,0-5 5,3 1 3,11-2-2,4-1-1,12 0 5,9 0 0,0 3-1,-3 1 0,-1 5 2,-8 2-4,-6 4-7,-10 3 0,-7 0-3,-5 2 3,-7 1-1,-10 1 0,-6-1 3,-9-1-2,-6-2 2,-1-2-1,1-4 2,4-6 0,6-3-1,6-2-25,5-5-63,9-5-91,6-3-135,15-11-596,3-3 0,6 1 0,17-5 0</inkml:trace>
  <inkml:trace contextRef="#ctx0" brushRef="#br0" timeOffset="193410.9866">32110 7238 1539,'-7'0'129,"-3"2"28,-2 4 25,-1 4 23,2 4 13,5 6 11,3 8 9,3 4 4,0 3 1,6 0-97,2-5-24,2-2-13,2-6 0,3-7 1,3-6-3,2-5-9,4-3-5,2-3-3,2-5 1,-1-5-2,0-3-4,-4-5-15,-6-4-25,-6-3-23,-6-4-7,-2 4-2,-6-2-2,-6 4 4,-6 0 7,1 5 6,-7 4 2,-1 5 2,2 2 2,4 1 1,3 4-1,3 1-1,4 1-2,1 1-5,4 1-8,-1 0-10,-1 0-1,0 0-6,-1 0-1,4 0-7,-3 0-3,3 1-12,0 5-48,0 0-66,0 2-104,3 3-214,-3-1-390,0 4 0,4-2 0,1-1 0</inkml:trace>
  <inkml:trace contextRef="#ctx0" brushRef="#br0" timeOffset="193921.621">32646 7708 2225,'0'0'44,"0"0"12,0 0 11,-3 3 8,-5 1 14,-3 2 8,-7 5 11,-12 6 9,-6 2 19,-13 3-20,-13 2 4,-11 5-4,-11-1-5,-4 0 0,-6 1-11,12-6-6,11-2-9,17-4-4,16-6-19,17-1-17,10-5-10,8 0-9,0-3-4,3 0-8,0 0-3,0 4 1,-3-1-11,6 0-19,-3 2-44,0-2-60,0-3-114,6-2-511,0 2 0,9-2 0,5 0 0</inkml:trace>
  <inkml:trace contextRef="#ctx0" brushRef="#br0" timeOffset="194402.1513">32217 8156 2306,'-8'1'93,"-4"3"21,-6 3 16,-6 2 14,-6 5 13,1 3 11,-1 1 11,0 3 15,2 4 19,3 1-53,0 8-29,5 3-17,8 6-14,6 2-13,3 0-11,14-2-10,4-2-7,7-7-12,4-5-18,5-9-7,4-7-3,-2-7-2,-1-4 0,-8-7-3,-2-2-2,-8-3-8,-8-1-7,-3-1-7,-10-5-2,-9 2-3,-6 3-1,-4 5-7,-10 3-28,3 4-37,1 3-40,5 3-73,11-4-156,10-12-396,6 12 0,13-2 0,4-4 0</inkml:trace>
  <inkml:trace contextRef="#ctx0" brushRef="#br0" timeOffset="195203.6205">32484 8326 2162,'-7'0'100,"-2"3"21,-6 3 13,1 5 9,7 4 8,2 6 6,4 4-1,5 7 2,5-6 0,0 1-76,2-4-17,5-3-3,1-10 1,4-3-1,5-7 0,1-7 1,1-3 9,-4-9 10,-4-1 8,-7-6 3,-8-1-1,-8-5-15,-3-1-6,-9 2 11,1 2 3,-7 8-2,0 6-6,-1 5-11,8 6-9,-4 4-3,6 0-5,3 0-2,2 1-10,-1 1-16,2 1-9,3 0-4,-5 3-2,0 0-2,1-1 1,4-2 3,-3 3 0,6-3 0,0-2 0,-3 0-1,3-1-3,0 0 2,0 0 0,0 2 0,0-2-1,0 0-3,-3 1-1,3-1 1,0 1 0,0 1-1,-3-2 1,3 1-3,0-1 1,0 0 0,0 0 0,0 0 0,0 2 0,0-2 0,-3 0 0,3 0 0,0 0 0,-1 1 0,1-1-2,0 0 0,0 0 2,1 0-4,-1 0 0,-1 0-2,1 2-12,0-2-21,0 2-26,0-1-40,0 2-26,0-1-42,1-1-76,5-1-136,12-3-427,-13 3 0,2 0 0,1 0 0</inkml:trace>
  <inkml:trace contextRef="#ctx0" brushRef="#br0" timeOffset="196866.7808">32233 9229 723,'0'1'157,"0"-1"39,0 2 30,-3 1 30,-3-6 24,-4 8 23,-4 0 16,-1 4 13,-2 1 5,-5 7-108,2 2-38,4 6-37,-1 1-27,5 1-24,9 5-22,1 1-18,4 1-15,7 0-9,3-5-1,5-5 3,2-4 4,1-7 7,1-5 1,-2-6-3,3-2-3,-3-9-1,0-5-2,-2-6-4,-3-4-6,-5-5-11,-6-3-14,-3 1-13,-5 0-14,1 2-17,-1 2-36,-1 8-79,3 6-55,3 6-98,0 3-156,0 7-229,0 3 0,0-1 0,3 2 0</inkml:trace>
  <inkml:trace contextRef="#ctx0" brushRef="#br0" timeOffset="197029.358">32412 9385 2132,'0'-3'104,"2"3"6,-1-3 1,2-3-3,2-2-60,5-1-165,5-8-382,6-3 0,14-6 0,12-3 0</inkml:trace>
  <inkml:trace contextRef="#ctx0" brushRef="#br0" timeOffset="197503.3283">32948 9102 2038,'-12'0'137,"-4"0"21,-4 3 10,-9 3 5,4 4 0,-1 6 3,6 2 2,2 4 1,6 0 2,8 1-103,4-1-29,0 2-17,6-5-8,4-2-2,1-3 2,8-2-3,4-3-2,0 0 1,-1-6-2,-2 4-3,-5-3-2,-3 2 1,-6 1 6,-3 3 12,-3 4 26,-3 1 17,-6 2 12,-6 0 21,-5 2 12,-4-3 12,-6-2 8,1-3 0,-2-4-6,-1-2-14,0-3-27,7-1-27,3-1-71,11 0-132,5-1-230,6 1-578,0 0 0,3 0 0,-3 1 0</inkml:trace>
  <inkml:trace contextRef="#ctx0" brushRef="#br0" timeOffset="198501.1067">30050 14565 2385,'-10'-4'147,"-3"-3"18,-5 1 12,-6 2 15,-2 3 7,-1 5 2,2 7 2,2 4 4,11 8 4,6 3-124,3 3-23,6-1-15,6-2-10,6-2-12,2-7-6,7-3 1,4-6-3,5-4 2,-1-6-6,4-7 0,-1-7 3,2-4-2,-2-9-5,-5-5 0,-10 1 1,-8 0-1,-12-2 2,-17 3-4,-3 4 1,-5 6-3,-4 9-2,-2 6-2,5 9 0,-1 5-36,8 4-48,5 2-73,8 0-123,15-4-533,-6 2 0,9-3 0</inkml:trace>
  <inkml:trace contextRef="#ctx0" brushRef="#br0" timeOffset="198672.6671">30328 14558 1555,'3'-3'122,"0"-2"9,2-4 0,0-2-3,3-3-72,9-4-201,-4 3-250,4-2 0,5-3 0,10 0 0</inkml:trace>
  <inkml:trace contextRef="#ctx0" brushRef="#br0" timeOffset="199375.4124">30827 14314 2547,'0'0'93,"0"-1"7,2-1 0,-2 0-1,0 2-1,0-1 2,0 2 0,0 1 3,-2 1-1,0-1-78,2 4-15,0-3-4,0 0-1,-2 1 3,4-3-1,-2-1-2,0 0 0,0-3-2,0-1 2,0-3-1,0 1 4,-3-2 4,1 4 12,-1 0 2,-3 1 5,-3 1 3,-4 2 4,-3 5 0,0-1 0,2 3-1,4 3-4,2 1-6,5-5-12,2 4-2,1-4 4,1 2 0,4 0-3,1 5 0,6 1-1,3 1 3,1-1 1,0 0 1,0-1 1,-2-5-1,2-2-6,5-4-5,0 0-2,0-4-5,0 5-1,-4 3-2,-7 3 0,-2 4 0,-2 4-2,-4-2-1,-1 2 3,-2 2 6,-6-4 12,-2 1 11,-6-4 6,-7 1 1,-2-1-1,-4-2 1,-5 1-1,-5-3-10,-3 4-52,-3-3-102,11-3-221,-1 1-389,17-2 0,7 2 0,5 0 0</inkml:trace>
  <inkml:trace contextRef="#ctx0" brushRef="#br0" timeOffset="199966.8939">30015 15250 1882,'0'-7'179,"0"-2"44,0-2 56,0-3 38,0 3 18,0 3 0,0 2 0,0 4 4,0 8-1,0 14-132,0 12-45,3 11-42,-3 10-57,3 6-40,3-5-16,-3-1 2,-3-5-2,2-7-1,-2-9-1,-2-5-3,-1-5 1,3-8-16,-3-2-65,3-6-126,0-5-217,0-6-466,3-2 0,3-8 0,12-2 0</inkml:trace>
  <inkml:trace contextRef="#ctx0" brushRef="#br0" timeOffset="200195.7823">30289 15494 2959,'0'-12'153,"0"-4"11,0-1 6,0-2 0,1 6 3,2 1-2,0 2-21,2-1-75,1 2-109,10-4-313,-5 6-413,2 3 0,3 0 0,0 1 0</inkml:trace>
  <inkml:trace contextRef="#ctx0" brushRef="#br0" timeOffset="201071.4937">30958 15112 2291,'0'-3'147,"0"-1"3,-1-1 0,-7 2 2,-3 0 1,-8 3 1,-6 1 0,-1 4 2,-1 0 3,5 2-134,3 1-14,3 1-3,5-4-1,5 1 1,1-3-2,3-2 1,1 3 2,-3-2 0,-2 5-3,0-1 6,-7 3 0,4 2-2,1-2 2,2-1-3,0-4 3,6 1-1,0-5 3,0 4 1,0-1 3,0 1-2,0 4 0,0 0 1,2 1 2,-2 0 1,4-2 6,-1-2 3,0 1 2,2-1 4,-1 2-2,1 0 3,1 0-1,1 2 1,-2-3-1,1 1 2,-2 0-2,3-1 2,1-3-2,0-2-4,1-1-1,4 0-3,1 1 0,-1 2 2,1 3 1,1 1-3,2 1-6,-5-1-6,3 2-6,-3-3-2,-3 1-3,-2 0 0,-1 0 2,-2 0 0,-3 3 4,1 1 8,-4 1 9,-3 2 8,-4 2 8,-4-3 10,-7 1 13,-2 0 6,-4-7 6,1 0-1,-1-1-4,3-5-6,1 0-10,4-3-3,6-4-14,-2-2-14,8-3-21,0 0-37,2-3-76,2 4-109,4 0-213,-1-1-510,7 0 0,7-3 0,6-4 0</inkml:trace>
  <inkml:trace contextRef="#ctx0" brushRef="#br0" timeOffset="201285.0971">31267 15015 1013,'0'-3'29,"0"2"-25,0-6-92,0 7-103,0 4 0,0-4 0,0 4 0</inkml:trace>
  <inkml:trace contextRef="#ctx0" brushRef="#br0" timeOffset="202433.128">22844 14418 2236,'0'-1'126,"0"1"2,0-4 4,0 3 20,0 1 22,0 0 18,0 5 20,0 4 16,0 8 5,2 6-114,-2 8-6,3 5 2,0 4 1,0 3-18,-3-3-19,3 0-13,-3-2-16,0-2-15,0-9-4,0 0 1,0-5-3,-2-6-7,2-3-2,0-6 0,0-2-4,0-1-4,0-3-10,0-1-5,0 0-20,0 2-47,0-2-57,0 1-99,11-2-641,-8 1 0,1-3 0,-1-6 0</inkml:trace>
  <inkml:trace contextRef="#ctx0" brushRef="#br0" timeOffset="202705.255">23150 14651 3307,'0'-8'189,"0"-2"21,1-2 8,-1-2 2,0 4 0,3 2 2,0-1-8,0-1-36,4 2-60,-4 1-232,1 3-127,3 0-202,-4 3-416,-1-1 0,1 2 0,3-1 0</inkml:trace>
  <inkml:trace contextRef="#ctx0" brushRef="#br0" timeOffset="203587.7261">23765 14359 1540,'0'0'148,"0"-4"17,0 3 19,-6-1 25,-6 1 21,-4 0 18,-7 3 18,-7 3 19,-3 0 10,-6 0-112,-3 8-33,3 1-15,5 0-16,7-2-26,11-3-12,8-4 10,7-2 15,1-3-6,1 0-5,-1 0-4,0 0 1,0 0-1,0 2-3,4 5 2,-1 2-5,-2 5-30,2 4-32,-3 3-14,0 0-4,0-3 1,0 0 0,0-3-1,0-2 0,0-2-1,0-1 0,1-3-1,1-2 1,2-1-1,2-1 1,5-3-2,5 0 2,5 0-3,5 0 1,3 0 0,1 0-1,2 3-1,-4 1-1,-2 6-1,-5-1 0,-5 4 1,-7 3-1,-3 0 1,-3 2 0,-1-1-1,-7 3 0,-4-1 4,-6 5-1,-9-5 6,-6 3 7,-4-1 17,-3-4 31,-2-2 68,-3-4 75,-2-6 46,-4-4 24,-2-1 2,-1 0 1,3 0-4,6 0-8,11 0-18,7 0-30,8 0-69,8 0-74,3-1-58,5 1-120,0 0-121,-3-2-64,3 2-108,0 0-117,0 0-139,0-11-547,-2 11 0,-1 5 0,-3-2 0</inkml:trace>
  <inkml:trace contextRef="#ctx0" brushRef="#br0" timeOffset="204269.9365">20003 15366 2821,'-1'3'66,"1"-3"33,0 1 33,0 2 30,0-3 7,3 0 7,3 0 6,7-3 3,4 2 0,9-2-47,5 2-19,5-2-32,8 0-42,0-1-60,-1-1-72,-4 0-103,-6-2-161,-9-8-433,-10 11 0,-8 1 0,-2-1 0</inkml:trace>
  <inkml:trace contextRef="#ctx0" brushRef="#br0" timeOffset="204564.7639">20114 15552 2628,'-1'2'200,"-3"-1"31,1-1 17,0 2 8,3-2 3,0 0 1,3-3 2,9 1 2,4 0 0,5-3-162,8 0-41,1 1-39,2-2-57,-4 0-56,-2 2-57,-6 2-79,-4 0-123,9-6-491,-17 5 0,-2 2 0,-3 1 0</inkml:trace>
  <inkml:trace contextRef="#ctx0" brushRef="#br0" timeOffset="216530.9161">21797 15305 1570,'3'-2'85,"3"-3"36,-3 2 31,4-1 27,-3-1 15,-3 2 12,1-1 5,1 1 5,-2 1 9,1-2-39,-1 0-23,-1 0-17,0-1 3,-1-2-13,-7 0-5,-7-4 5,-5-2 10,-13-2 4,-7-2-4,-1 2-12,3 8-13,-2 3-15,5 4-33,5 5-14,2 6-11,5 4-17,3 5-13,7 1-5,10 3-6,2-2 1,1 2-2,1-5 1,6-1 1,-1-3 3,10-1-1,5-7 5,10-4-2,2-4-1,4-7 0,4-3 0,-7-4 2,-3-4-4,-5-3-2,-9 3-3,-6 1 0,-5 6-3,-4 3-2,-2 5-2,0 3 2,0 2-1,0 3 1,1 6 0,2 5 1,2 9 1,-2 4-2,0 8 1,-1 3 2,-1 5 1,-1-2-4,0 1 1,-1-1 0,1-5-2,0-5-1,0-8-7,-2-5-13,2-4-46,0-7-72,2-3-89,-2-4-189,1-27-489,3 23 0,1-2 0,4-4 0</inkml:trace>
  <inkml:trace contextRef="#ctx0" brushRef="#br0" timeOffset="216891.7426">22032 15402 2734,'-10'5'97,"-1"1"11,-3 7 4,-4 5 0,9 0 2,3 7 1,2 0 3,5 0 0,8 0 3,3-8-84,5-2-11,2-8-10,4-3-3,-2-1 0,-1-8-3,-2-4 2,1-6-3,-5-2 1,-4-8-5,-1-1-9,-6-2-14,-4 0-11,-13 3-14,1 4-14,-5 5-41,-1 5-73,3 4-109,22 1-360,-12 7 0,3 2 0</inkml:trace>
  <inkml:trace contextRef="#ctx0" brushRef="#br0" timeOffset="217161.4768">22319 15245 1746,'2'-2'142,"-1"-1"2,1 1 26,0 1 20,2 7 13,-3 10 7,2 11-1,0 3 3,-3 13 0,0 2-123,0-1-18,0 0-10,0-3-47,0-6-97,0-12-165,3-23-420,0 3 0,3-3 0,5-14 0</inkml:trace>
  <inkml:trace contextRef="#ctx0" brushRef="#br0" timeOffset="217414.5111">22470 15349 2521,'0'0'113,"-2"0"17,-4 2 13,-1 9 6,-11 3 1,-3 8 2,2 6 0,2 0 0,4 0 2,9-6-85,2-6-27,5-2-15,6-5-14,4-4-8,6-3-6,7-1-28,2-4-62,1-2-140,-1-12-493,-2 7 0,-6-4 0</inkml:trace>
  <inkml:trace contextRef="#ctx0" brushRef="#br0" timeOffset="217959.3955">22595 15382 2987,'0'0'71,"0"1"10,0 4 5,0 5 3,0 4-2,1 7 1,2 5 0,0 2-2,0 1-1,-1 0-59,-1-4-9,-1-8 4,2-3 6,-2-10-2,1-5 3,1-6 1,-1-10 3,2-6 1,6-12 1,3-8 1,10-3-4,6 1-12,6 8-12,-1 11 1,-2 13-2,-8 10-1,-3 12-4,-9 6 2,-1 7 4,-2 2 2,-5 6 10,-1-3 15,-1-6 25,-1-5 37,0-3 39,0-8 2,0-2 3,3-6-2,-3-6-1,3-8-1,7-7-12,9-8-21,8-1-25,4 6-39,6 7-39,-9 10-3,-7 16-1,-15 13-1,-3 16-31,-6 15-75,0 15-117,13 3-799,0 10 0,9-10 0,20-15 0</inkml:trace>
  <inkml:trace contextRef="#ctx0" brushRef="#br0" timeOffset="224320.6213">21049 6011 2195,'0'0'81,"2"-2"19,-2 0 17,0-1 10,0-1 9,0-1 15,0-4 14,0 1 9,-2-2 8,-1 0-66,-4-2-7,-6-2-20,-3-1-16,-8-2-9,0 0-8,-9 0-15,0 3-11,-2 4-9,4 6-6,-1 3-5,6 6 1,5 5 3,3 4-2,6 3 1,2 3-1,7 2 2,0-1 3,3-1 4,3 0 1,6 1 7,7 1 0,4-4 1,7-1 1,3-2 0,-3-5 1,-1-3-1,-2-7-2,0 0-4,-3-4-1,-2-7-7,-1-3-6,-4-4-1,-5-7-3,-5 4 3,-2 1-1,-2 5-4,0 1-13,0 9 0,0 5 1,1 0 1,1 8 2,1 7 1,3 8 3,0 14-3,4 12 0,-3 8 3,-3 4 10,1 3-3,-4-3 0,1-3 1,-1-12-1,-1-7-2,0-13-2,0-6-9,2-11-81,-2-2-120,22-15-643,-20-1 0,1-11 0,0-6 0</inkml:trace>
  <inkml:trace contextRef="#ctx0" brushRef="#br0" timeOffset="224697.634">21208 6075 1911,'0'7'63,"0"10"26,0 0 16,7 9 6,0-1 2,7-1 5,-1-2-1,8-3 16,-1-5 19,-1-6-30,4-5-6,-3-3-20,2-8-13,-5-4-5,-4-5-1,-3-8-6,-6-4-2,-8-5-20,-4-2-18,-7 0-22,-6 5-11,-2 2-14,-2 11-15,6 9-63,5 8-91,25 1-492,-21 10 0,7-3 0</inkml:trace>
  <inkml:trace contextRef="#ctx0" brushRef="#br0" timeOffset="224973.8931">21482 5715 2230,'0'2'60,"3"8"22,1 7 14,3 12 3,6 11 0,1 4 1,4 4 2,-3 1-3,-5-4-4,-5-8-58,-2-3-74,3-12-189,-3-15-341,2 4 0,0-10 0,3-5 0</inkml:trace>
  <inkml:trace contextRef="#ctx0" brushRef="#br0" timeOffset="225235.2163">21704 5793 1408,'0'6'99,"0"8"28,-2 6 19,-7 11 6,-7 2 1,-4 10 1,0-5 2,1 1-2,7-9-1,7-7-65,4-11-24,4-2-27,4-6-19,3-1-20,4-3-69,8-3-151,0-6-300,4 4 0,5-1 0,3-5 0</inkml:trace>
  <inkml:trace contextRef="#ctx0" brushRef="#br0" timeOffset="225915.479">21803 5805 1790,'0'1'102,"3"9"14,4 2 7,3 10 4,0 2 1,5 5 1,-3 0-1,0 0 3,-6-8 1,-3-6-56,0-5 21,-3-2 4,2-6-5,-2-4-3,0-6 0,0-4-2,0-11 1,0-8-3,0-7 0,0 1-17,0 1-51,3 5-17,5 6-3,3 10 1,5 11-3,3 2 3,-1 5-3,0 8 0,-6 1-1,2 2-1,-8 1 0,-5-1 4,1-6 29,-1-1 53,-2-6 50,2 1 35,-1-2 11,0-3 6,0-4 6,0-4 0,0-7 0,0-9-4,0 0-32,3 1-53,5 2-48,-1 7-37,4 10-11,2 3-6,-1 4-7,-1 4 1,-1 7 1,-4 4 2,4 7 5,-7 5 1,1 2 1,0 2-1,-1 1 1,-1 2 3,3-5 0,-4 0-2,2-4-8,0-4-57,0-2-119,-1-4-152,-2-9-714,1 0 0,-1-2 0,-1-8 0</inkml:trace>
  <inkml:trace contextRef="#ctx0" brushRef="#br0" timeOffset="234613.3049">23851 4485 661,'0'-1'14,"3"1"17,0-3 23,2 2 23,-1 1 13,2 0 19,-1 0 25,-4 0 23,1 0 9,-1 0-5,2 0-1,3-2-16,2 2-22,2-5-18,-1 2-7,4-3-13,1 1-18,3-1-19,3 2-4,2-2-2,-1 4 1,3 0 2,5 1 1,-5 1-2,1 0 1,-1 0 0,-2 0 1,3 0 4,-1 0-2,5 0 5,1 0-1,2 0-1,1 0-3,1 0 2,4 0 5,6 0 0,1 1-5,7 1-4,4 3-4,1-2-4,0 0-1,2 0-1,-8 1 0,5 0-2,-6-4-11,-4 3-5,-1 0-1,-4-2-3,-2-1 0,0 3-1,4-1 1,4 1 0,3-3 1,5 0 1,-3 0-1,2 0 0,-4 2-3,-4-2 2,-2 1 0,1 2-2,-4 0-2,1-1-1,5 1-2,2-3-1,3 0 3,8 0 1,0 0 3,5-3 2,5 2 1,0 0 0,4-1 0,2 1 0,1 1 1,1-3 0,5 2-2,0-1-4,4-3 3,-1-2-1,4 2 2,0-1 1,2 1 1,-1 4-2,-3-2-1,-1-1 0,-1 4 1,-4-1-1,5-2-5,-1 3 1,2-1-5,0-4 0,-1 3-1,-7-3 0,-2 0 1,-6-2 0,-3 3-3,-9-2 2,-5 1 2,2 2-2,-1-1-1,-1 4-2,7-2 2,-2 4 2,0-4-3,-2 2-2,-1 0 3,0 0 0,-6 0-1,3 0 1,-6 0 0,-2 0 1,-5-1-1,-4 1-1,-6 0 3,-1 0 0,-6 0-3,4 0 1,-7 0 0,-2 0-1,-7 0 7,2 0 9,-11-2 18,0 2 3,-3-2-1,1 1 0,1-1 2,4 4 0,6-2 1,0 0 1,7-2-8,1 2-9,0 0-17,-5-1 1,3-1-2,-6 1 0,4-2-2,0 0 2,0 0-5,-1 1 0,-3 0 1,-3 2 1,-3 0-3,-6 0-2,0 0-1,0 0 0,0 0 2,2 0 0,2-1 1,1-1 3,2 1-2,2 0 1,0-1-1,2 2 1,-2-2 1,0 1 0,1 1 3,-1 0-1,2 0-1,-2 0-2,2-2 1,-1 0-1,0 1 1,0 0-2,-1-2-1,-2 1 0,-1 1-2,3 1 2,-1 0-2,4 0-1,-2 0 2,4 0-1,-4 0 1,-2 0 3,-2 0 2,-3 0-2,3 0 2,-3-3-2,0 2 3,3-3-1,0 1-1,0 0 1,0 0-1,0 1 0,-1-1-3,-4 3 3,1-2-3,-1 2 0,1 0 0,-2 0 0,3 0 0,-2 0 0,1 0-3,-2 0 2,0 0-1,0 0 2,0 0 0,0 0 5,0 0-5,4 0 0,-4 0 1,1-1 1,-1 0 2,2-1 0,-2 1 0,0-1-1,2 2 4,-2 0-4,0 0 6,1 0 0,-1 0-2,0 0-11,0 0-36,0 0-42,0-2-53,0-1-107,0-5-159,-6-1-380,-15 5 0,-21-1 0,-41 2 0</inkml:trace>
  <inkml:trace contextRef="#ctx0" brushRef="#br0" timeOffset="236100.9265">23775 4076 660,'0'0'83,"0"2"16,1-1 15,4 3 13,0-3 12,4 2 17,-2-2 12,-3 0 9,1 1 13,3 0-44,-5 1-19,5 0-8,-2 1-2,0-2 2,5-2 0,-1 2-5,4-2-4,-1 0-2,0 0-8,-5 0-11,1 0-6,-1 0-7,2 0-12,-1 0-16,2 0-12,2-2-9,0 2-9,1 0-6,-3-2-6,0 1-1,-2 1-4,-2-2-2,-2 2 1,-1 0 0,-1 0-3,4 0-1,-3 0 2,0 0-1,-2 0 1,-1 0 0,2 0 2,-1 0 0,-1 0 0,1 0 0,-2 0 3,0 2 2,0 1-2,1-1 1,-1 1 1,2 1 1,-2 0 2,3-1 4,-3 6 10,0-1 10,3 5 10,-3 4 0,3 4 2,0 4 2,-2 3-2,1 1 2,1-2 2,-2-2 4,-1-3 7,0-1-1,2-3-7,-2-2 2,0-2 0,0-3-3,0-2 0,0-2-2,0-2-4,0-1-8,0 1-24,0-2-36,0 2-39,0-2-40,0 0-67,1-3-113,-1-5-492,0 4 0,0-4 0</inkml:trace>
  <inkml:trace contextRef="#ctx0" brushRef="#br0" timeOffset="236663.4191">24230 3888 2291,'-6'3'94,"2"3"11,-4 3 19,1 5 17,4 4 11,3 1 3,1 4 2,7-3 4,-1 4 6,2-2-60,5-2-31,-2-5-12,-1-1-16,0-6-12,0-1-7,-2-4-1,5-2-3,-2-3-1,-1-5-6,2-3 0,-3-4-8,-5-4-2,-1-3-4,-4-5-4,-4 1-8,-7-3-4,1 2-4,-4 2-10,1 3-22,-1 7-24,5 7-23,5 3-50,0 4-96,15-1-434,-11 2 0,0-1 0,3-1 0</inkml:trace>
  <inkml:trace contextRef="#ctx0" brushRef="#br0" timeOffset="237334.0102">24682 3874 771,'-5'0'128,"-2"0"42,-4-1 37,-4-1 31,2-1 20,-1-2 13,-2 2 7,2 0 1,2 2 5,-1 1-82,3 1-39,0 2-30,4 4-25,4 1-20,1 6-13,1 3-8,1 1-7,1 0 0,8 2-8,-2-5-4,3-1 2,3-5-5,-4-3-7,6-4-9,-1-1-7,6-4-14,-6-3-8,3-2-13,-4-3-5,-2-3-2,-8-1-8,-1 1-7,-1 1-9,-2 4-12,0 6 2,0-1 14,-2 8 14,1 4 17,-2 6 13,0 4 7,-2 6 5,1 3 5,3 4 6,-3 0 9,4-2-2,0-3-4,0-2-7,0-3-7,0-7-33,0-5-59,0-1-130,2-8-535,0 0 0,5-1 0,0-3 0</inkml:trace>
  <inkml:trace contextRef="#ctx0" brushRef="#br0" timeOffset="237739.277">24838 3937 1495,'0'0'60,"-3"1"39,3 6 35,-3 3 30,0 2 24,3 5 11,0 7 14,0-2 10,0 0 10,3 0-24,0 0-27,4-4-41,0 0-29,3-5-26,1-4-22,4-4-8,0-4-18,0-3-24,0-5-30,-1-2-35,-4-3-26,-1-4-25,-6-5-28,0-2-19,-9-4-26,-4 0-19,-7-5 0,5 3-6,-6-3-55,6 1-218,6 16 0,4 4 0,1 4 0</inkml:trace>
  <inkml:trace contextRef="#ctx0" brushRef="#br0" timeOffset="238907.2262">25034 3700 1846,'-2'4'111,"1"2"23,-1 3 18,0 5 9,4-1 1,4 0-1,2 2 5,0-6 3,8 0 5,-4-5-76,3-3-30,0-1-20,-3-1-20,-1-3-15,-1-5-8,-1 0-1,-6-6-5,-1 3-3,-1-5-3,-4 4-1,-7 3 7,1-1 6,-5 4 7,-1 5 13,1-1 9,4 3 7,4 0 1,3 0 1,0 0 2,3 0-4,-2 0-8,2 0-9,0 0-6,0 0-5,0 0-4,0 0-3,0 0-3,0 0 1,0 0-2,0 0 1,0 0 1,0 0 5,0 0 2,0 0 4,0 0 10,0 0 12,0 0 12,0 0-3,0-3 3,0 2-1,0-1-1,0-1-4,0 0-6,0 1-8,0-1-15,0 3-18,0 0-20,0 0-1,0-3 1,0 3-1,0 0-1,0 0-1,0 0 5,0 0 5,0 0 8,-1 0 3,-1 0 8,2 0 6,-1 0-4,1 0 1,0 0 0,0 0-2,0 0-4,0 0-6,0 0-8,0 0-4,0 0-3,0 0-5,0 0 1,0 0-1,0 0 0,0 0 3,0 0-1,0 0-3,0 0-4,0 0 1,0 0-5,0 0-2,0 0-5,0 0 0,0 0-1,0 0-1,0 0 4,0 0 12,0 0 7,0 0 7,0 0 8,0 0 3,0 0 4,-2 0 0,2 0 2,-1-2 1,-2 1-2,2 1-6,1-1-12,-2 1-34,2 0-42,0 0-27,2-2-3,-4 1-7,1 1-1,1-2-4,0-1-13,0 1-12,0-1 5,0 0 24,0 0 15,0-3-8,0 3-21,0-1-19,0-3-28,0 4-78,0 3 0,0 0 0,0 0 0</inkml:trace>
  <inkml:trace contextRef="#ctx0" brushRef="#br0" timeOffset="248653.1663">29923 3266 391,'0'0'113,"0"0"19,2 0 24,-1 0 18,1 0 18,-2-2 10,1 2 4,-1-1 2,0 1 6,0 0-74,0 0-3,2 0 6,-2 0-6,0 0-9,0 0-15,0 0-8,0 0-10,0 0 1,0 0-4,1 1-14,1 5-20,1 4-24,0 6-20,4 9-8,2 7 0,0 7 5,-1 3 8,1 7 7,-5 2 8,1 2 19,-1 1 5,1 1 6,0 0 7,0 1 0,0 0 1,-2 1-7,3-5-2,-6 1-9,3-3-11,-3-3-18,3-1-4,-3-3-1,2-1 0,-1-3 5,-1 3 0,2-2 5,-2-4-3,4 4 2,-3-1 1,2-1 0,0 0-2,-1-1-1,-2 1 4,0 1 5,0-1 4,0 3 3,0 2 2,0 2 1,0 5-2,0 3 6,0 0 0,0-1-6,0 5-6,0-2-13,0-1-9,0-1-3,0 1-1,0 0-1,0-2 2,0 0-1,0 3 1,-3 1 7,0 1-2,-3 0 3,2 3 1,2-7-4,-1 1 2,0-5 0,3-6-2,0-5-4,-3-9-2,3-8-6,0-6-39,3-8-98,-3-5-62,-3-9-85,3-14-158,-3-14-386,0-11 0,-3-23 0,-3-12 0</inkml:trace>
  <inkml:trace contextRef="#ctx0" brushRef="#br0" timeOffset="249096.1583">29828 4146 443,'0'-7'-88,"2"9"0,-2-2 0,1 0 0</inkml:trace>
  <inkml:trace contextRef="#ctx0" brushRef="#br0" timeOffset="249602.4965">29753 4350 1974,'0'0'139,"0"0"27,0 0 17,0 0 6,0 0 4,0 0 4,0 0 2,0 0 10,0 0 29,5 0-68,8 2-28,7 1-21,13-1-13,18-2 2,21 2 6,17-2 1,22 0 1,16 0-9,5-2-26,1 2-33,-10 3-4,-9-2-7,-10 5-1,-13 1-9,-13-3-11,-18 2-1,-16-4-3,-17 0 7,-11-4-5,-10 2 3,-6 0-7,0-2-19,-3-1-44,-7-1-59,-1 1-76,-1-4-144,-3-5-573,3 7 0,0-6 0,0 0 0</inkml:trace>
  <inkml:trace contextRef="#ctx0" brushRef="#br0" timeOffset="250339.3639">30311 2642 1884,'0'-4'115,"0"-5"28,-4-1 36,1-1 26,0 2 28,3 0 21,-3 2 1,3 2-7,0 0-2,3 5-71,-3 5-31,0 9-23,6 11-34,4 17-26,-2 12-27,1 10-15,-3 3 4,-6-2 5,0-6 7,-3-3-4,0-11-8,0-6-6,-3-12 1,1-6-1,2-6-4,3-9-59,-3-3-75,6-6-108,-3-10-128,2-13-414,2 1 0,4-11 0</inkml:trace>
  <inkml:trace contextRef="#ctx0" brushRef="#br0" timeOffset="250656.8261">30558 2704 1942,'0'-2'84,"0"2"15,0-2 14,0 6 8,0 5 22,0 9 27,-7 11 6,-2 9 8,-7 6 9,-3 3-69,-2 1 0,3-5-5,3-4-2,7-8-4,4-7-8,4-5-14,-2-7 3,5-4-6,2-3-6,11-3 2,7-2-20,10 0-40,9 0-78,2-3-119,4-4-169,-3-2-435,-6-1 0,-13-4 0</inkml:trace>
  <inkml:trace contextRef="#ctx0" brushRef="#br0" timeOffset="251335.0286">30805 2876 2261,'-3'0'102,"-2"0"26,-3 0 16,-3 4 7,3 3 21,-2 5 10,4 8 7,3 5 5,3 6 5,0 3-74,4 2-23,8-2-21,0-3-14,6-6-5,1-5-14,3-9-4,-4-6-5,2-5-3,-1-5-5,-2-6-4,-2-6-7,-4-3-8,-7-5-2,-1-5-6,-9-2-7,-2-3-8,-4-3-1,-1-1-2,-1 5 0,5 4-3,6 7-1,3 6 1,0 8-1,12 1 6,2 8 2,10-3 0,3 3 1,3 3 0,-6 4-2,-6 1 4,-3 4 8,-6 7 3,-1 0 4,1 3-5,-6 2 1,0-1 4,0 1-4,0 0 2,0 0 6,0-3-1,3-3 0,3-5 0,-3-2 4,3-4 3,4-5 0,-2-2-2,3-5-4,-2-7-6,-2-5-32,-5-7-24,-2-9-31,-5-4-18,-5-2-13,-1-3-6,2 9-18,-7 6-35,0 12-99,10 7-398,-11 8 0,-2 8 0,9 0 0</inkml:trace>
  <inkml:trace contextRef="#ctx0" brushRef="#br0" timeOffset="251971.0569">31341 2798 2275,'0'0'91,"0"0"-1,0 0 6,6 5 6,-2 4 3,5 9 5,-1 4 2,2 10 1,-4 3 2,-3 1-90,-3-6 5,0-2 42,0-6 28,0-7 46,0-5 18,0-7 8,0-3 15,0-7 4,2-4 5,3-9 0,2-8-11,5-9-40,9-4-33,3-2-53,3 11-24,-1 3-13,-2 12-21,-6 13-11,-2 1-15,1 6-13,-3 4-3,1 5 2,-2-1-1,-7 4-2,-3-2 11,-1 4 16,-2-5 15,0-3 16,0 0 34,0-3 34,0-6 3,3 0 2,7-5-1,5-5 4,8-7-7,7-1-16,2-5-14,-5 3-14,-5 2-31,-8 8-22,-5 7 0,-3 6-9,-3 11-8,-3 6 0,1 8 2,-1 6 3,0 5-21,3-3-37,0-2-83,0 0-45,2-7-75,3-10-123,0-31-468,-3 17 0,4-7 0,0-8 0</inkml:trace>
  <inkml:trace contextRef="#ctx0" brushRef="#br0" timeOffset="252436.8115">31921 2823 2067,'0'-2'96,"2"2"29,4 0 21,2 0 18,2-1 8,13 1 8,7-2 1,3-3 4,2 1 1,-7-7-58,-8 4-37,-11-3-29,-6-2-18,-6-2-17,-3-1 0,-8-2 32,-7 3 29,-4 1 15,-7 3 10,0 6 5,4 2 4,4 4 1,4 7 8,5 2 5,6 5-9,7 9-36,4 4-28,4 5-13,6 4-8,8 1-4,1-1-4,0 0 1,0-5-10,-2-5-4,-5-8 0,1-4 4,-1-8-3,0-5-26,0-3-59,1 0-73,-1-7-64,-5-3-103,3-6-141,-8-8-419,-2 2 0,-2-1 0,3-1 0</inkml:trace>
  <inkml:trace contextRef="#ctx0" brushRef="#br0" timeOffset="252843.0413">32385 2426 1092,'0'0'103,"2"0"6,-2 0 33,1 1 20,2 7 36,2 8 18,1 14 11,-2 11 2,2 13 1,-4 4-88,-2 4-16,0-1-1,0-6-33,0-5-19,0-7-33,-2-10-23,2-8-61,2-11-202,-1-9-360,4-5 0,2-8 0,8-11 0</inkml:trace>
  <inkml:trace contextRef="#ctx0" brushRef="#br0" timeOffset="253219.2033">32653 2617 2027,'0'0'111,"-7"0"27,-4 0 21,-6 0 6,-4 4 3,-4 2 1,-1 5 7,8 2 3,3-1 6,6 2-81,6 0-21,3-3-21,6 0-20,-3-1 0,6-1-2,4 2 2,6-2-7,2 5-1,-2-3-7,1 1-4,-7 4 1,-4 3-1,-4-2 5,-3 4 7,-9 0 8,-5 1 4,-7-1 1,-5 1-2,-5-5-26,-4 0-60,3-3-110,51-9-677,-56-2 0,-1-2 0</inkml:trace>
  <inkml:trace contextRef="#ctx0" brushRef="#br0" timeOffset="254064.8476">30891 3319 1270,'1'-2'122,"1"1"30,-1-1 17,1 2 1,-2-1 0,0 1 25,0 3 26,0 5 31,0 9 23,0 9-69,-2 13-41,-4 14-26,-4 1-12,1 6 2,-2 0 3,2-4-22,6-12-22,3-6-26,9-7-21,11-11-9,4-8-1,6-4-4,5-5-38,-1-6-63,-10-1-80,-1-7-64,-11-6-96,-4-8-388,-4 4 0,-3-4 0,1 3 0</inkml:trace>
  <inkml:trace contextRef="#ctx0" brushRef="#br0" timeOffset="254310.343">30880 3546 1752,'0'-3'98,"0"1"10,-1 0 2,1 0 12,3 2 5,6-3 3,6 3 1,12 0 3,12 0-19,9 0-168,9-4-169,-7 3-288,-6-5 0,-4 0 0,-2-2 0</inkml:trace>
  <inkml:trace contextRef="#ctx0" brushRef="#br0" timeOffset="254513.9313">31408 3505 1954,'0'1'129,"0"2"5,0 0 2,3-2 0,8-1-2,7 0-31,7-1-103,7-3-142,-7 2-374,-5 1 0,-9 1 0,-4-3 0</inkml:trace>
  <inkml:trace contextRef="#ctx0" brushRef="#br0" timeOffset="254699.4152">31384 3647 1230,'0'8'112,"0"-1"20,0 2 6,10-2 5,4-5 1,12-3 0,7 0 2,11-5-3,2 1-64,4-4-200,-2 3-337,2 0 0,-3 1 0</inkml:trace>
  <inkml:trace contextRef="#ctx0" brushRef="#br0" timeOffset="255229.1268">32078 3416 895,'-9'-8'123,"-3"2"19,-3 0 18,-8 2 20,4 3 11,-8 8 13,3 3 18,3 4 8,-2 3 10,12 6-89,7-2-25,1-2-14,9-1-18,3-1-14,0-4-7,8-5-7,1 0-15,6-6-6,-2-1-7,2-2-4,-4-1-4,-2-6-1,-6 0 0,-2-3-2,-5-2 0,-2 0-4,-3 2-5,0 3-4,0 5-4,0 0 5,0 6 8,0 3 9,0 9 2,0 10 3,0 6-1,0 10 2,0-3 5,0 4 4,0-6 4,0-2-6,0-5-12,0-6-23,0-5-31,0-6-51,6-8-187,-1-7-492,8-1 0,2-10 0,11-8 0</inkml:trace>
  <inkml:trace contextRef="#ctx0" brushRef="#br0" timeOffset="255426.6515">32325 3447 2557,'0'-5'73,"0"1"4,0-3 2,0 1-2,3 1-32,-3 1-88,6 1-89,18-2-414,-16 10 0,-4 5 0,5 9 0</inkml:trace>
  <inkml:trace contextRef="#ctx0" brushRef="#br0" timeOffset="255571.2641">32376 3681 2394,'0'3'97,"0"2"2,0-2 1,1-3-1,2 0-23,4-3-102,23-11-541,-23 3 0,5-6 0,0-2 0</inkml:trace>
  <inkml:trace contextRef="#ctx0" brushRef="#br0" timeOffset="256135.1125">32643 3392 2298,'-8'0'87,"0"0"21,2 0 38,-4 0 17,10 0 6,0 0 4,3 0 2,10 0 5,4 0 3,6 2-64,5 0-21,-2 3-21,-5 2-37,-6 4-15,-9 0-6,-3 6-1,-1 1-2,-7 2-4,-6 3-2,-13-1 1,-1 2-1,-2-5 2,4 0-1,10-6 1,5-4 20,8-2 15,0-4 3,0-2 1,4-1 3,7 0-4,1 0 3,5 3-8,2 1 3,-1 2 0,-6 6-17,0 8-15,-6-1 1,-3 5 4,-9-1 3,-6 0 5,-6-3 5,-6-2 9,-6-5 4,1-6-4,1-2-1,5-5-2,11 0-23,3-2-50,8-5-79,8-6-84,7-9-159,-5-17-516,43-4 0,-5-3 0,4 0 0</inkml:trace>
  <inkml:trace contextRef="#ctx0" brushRef="#br0" timeOffset="256477.4253">32894 3483 1544,'0'0'147,"-2"5"23,2 2 19,-3 4 26,3 3 22,0 6 9,0 3 20,6 1 10,0 3 4,8-6-86,7 1-30,7-7-13,3-6-6,3-6-17,-1-3-18,-3-5-7,-4-7-17,-4-3-6,-8-4-2,-8-5-19,-3-1-10,-6-2-8,-9 0-11,-6 2-11,-3 3-10,-5 5-13,-4 7-30,5 6-63,-1 6-51,2 6-72,0 1-129,1-6-483,1 11 0,1-2 0,1-3 0</inkml:trace>
  <inkml:trace contextRef="#ctx0" brushRef="#br0" timeOffset="301368.7711">23978 7371 861,'0'-4'111,"0"1"48,0-1 40,0-2 23,0 2 15,0 3 7,0-3 5,0 4 4,0-3-1,0 3-77,0 0-17,0 5-31,0 4-24,1 9-9,2 8-4,2 11-6,-2 5 0,1 3-6,-1-1-1,-3-5 4,0-3-19,0-9-15,0-5-15,0-4-14,0-7-21,0-3-29,-3-5-66,2-2-128,1-6-177,-5-3-264,1-2 0,1-2 0</inkml:trace>
  <inkml:trace contextRef="#ctx0" brushRef="#br0" timeOffset="301612.2515">23878 7528 1488,'0'-3'98,"0"3"12,-1-1 18,1 1 10,0-2 18,0 4 24,3-1 14,10-1 8,10 0 3,15 0-90,9 0-6,7-1-15,7-3-59,-4-1-129,24-8-537,-33 1 0,-8 1 0,-9 2 0</inkml:trace>
  <inkml:trace contextRef="#ctx0" brushRef="#br0" timeOffset="302467.8426">24944 7420 1011,'-4'0'59,"0"0"15,4 0 18,-3 2 16,3 0 5,0-2 14,0 0 14,0 0 8,3 0 6,5 0-15,4 0-17,9-2-6,7-3-6,8 3-12,-1-2-3,1 1-16,-6 2-17,-7 1-6,-7 3-2,-7 4-6,-6 3-5,-9 5 0,-8 8-4,-17 5 0,-11 3 2,-12 2 4,-2 0 3,11-3-2,12-7-4,14-5 9,12-2 10,9-7-2,7-3-6,12-2-2,6-2-3,9-2-9,15 0-17,5 0-33,3-3-67,0-3-124,1-4-113,0-8-326,-10 7 0,-11-1 0,-5-2 0</inkml:trace>
  <inkml:trace contextRef="#ctx0" brushRef="#br0" timeOffset="303168.7865">25499 7456 2182,'-9'0'92,"-6"0"25,-2 2 20,-4 5 13,0 3 7,6 5 8,9 3 10,0 1 8,8-3 8,3 1-59,3-6 8,1-3-10,9-4-17,0-1-12,10-3-7,0-7-7,2-1-8,-1-5-8,-5-4-6,-9-4-15,-5 0-23,-7-4-17,-6 0-3,-9-4 2,-1 4 2,-1 1-4,1 6-1,0 5-5,3 6 3,4 5-1,2 2-2,-3 0-3,4 0-1,0 0 2,-1 1-5,4 2 5,0-2-4,-3 2 8,3-2-4,0-1 0,0 0 1,0 0 6,0 0 0,0 0-3,0 0 6,0 0-4,0 0 6,0 0-4,0 0 4,0 0 0,0 0-1,0 0-1,0 0-1,0 0 0,-3 0-5,6 0 0,-3 0-5,0 2-2,0-2-4,-3 0-1,3 3-1,-3-3 1,1 2 1,1 0-1,-1-2 0,1 0-21,1 0-33,-3-2-16,0 2-25,1 0-56,1 0-83,1-5-148,0-16-339,0 15 0,0 1 0,0-2 0</inkml:trace>
  <inkml:trace contextRef="#ctx0" brushRef="#br0" timeOffset="307140.3379">24191 4932 718,'0'-10'18,"0"-1"-1,3 3-3,-3-6-3,0 7-5,0 3-1,0 1 2,0-1 5,0 4 18,0-1 36,0 1 44,0 0 32,0 0 28,0 0 33,0 0 23,0 0 11,0 0 7,0 0-4,0 0-13,0 0-54,0 0-43,0 0-34,0 0-25,0 0-32,0 0-18,3 0-10,-3 1-5,0 4-3,2 6 0,-2 6 1,1 11 4,-1 7 10,-1 8 4,-1 3 6,-1 4 1,0-4-1,0-4 1,0-7-1,3-7-2,0-7 2,0-7-2,0-6 0,0-4-3,0-3-18,0-2-43,0-4-118,3-10-130,-3-3-334,0-5 0,0 0 0,0-2 0</inkml:trace>
  <inkml:trace contextRef="#ctx0" brushRef="#br0" timeOffset="307464.3624">24080 4849 1787,'0'0'105,"0"0"33,-1 0 28,1 1 4,0-2 4,0 1 26,4 0 14,3 1 4,7-1 2,5 3-73,7-1-32,1-2-32,0 0-34,0 0-34,-1 0-83,-4 0-154,2-8-480,-10 7 0,1-1 0,-4-1 0</inkml:trace>
  <inkml:trace contextRef="#ctx0" brushRef="#br0" timeOffset="307751.5711">24351 5061 1914,'0'2'94,"0"3"23,0 0 22,0-3 31,3 0 11,7-1 4,4-2 1,11 1-2,7-2 2,4 2-77,4 0-58,-5-1-101,-5 0-156,5-6-446,-23 4 0,-6 6 0</inkml:trace>
  <inkml:trace contextRef="#ctx0" brushRef="#br0" timeOffset="307961.6493">24426 5198 1263,'-9'3'103,"3"5"10,1-3 7,-1 2 12,6-1 22,3-3 9,7-1 3,9-2 0,10 1-15,10-2-129,13-2-143,5-12-365,-3 9 0,1-3 0,-7-4 0</inkml:trace>
  <inkml:trace contextRef="#ctx0" brushRef="#br0" timeOffset="308661.2947">25112 4896 1042,'0'-2'124,"-4"-2"30,-7-2 24,-7 0 21,0 3 9,-8 0 3,2 2 3,0 5-1,6 2 4,2 3-91,-1 4-32,8 5-28,-2 6-22,5-2-20,-1 2-2,7 2 0,0-2 1,3-6 2,6 0 3,2-4 1,7-5 2,1 0 0,4-6-2,-1 1-3,2 1-4,-5 2-5,-3 1-3,-4 5-3,0 1-6,-4 2-3,-4 3-5,-2 1-1,-1 3-2,-5-3 2,-6 2 0,-3-3 1,-4-3 1,-8-2 3,-4-5 4,4-4 8,1-3 7,5-4 3,6-7 3,6-3 1,3-8-3,6-4 0,7-5 0,4 2-4,9-2-2,2 3-4,4 2-9,-1 2-2,-3 0-3,-4 5 1,-2-2 2,-6 2-3,-1 2 1,-4 1 0,-2 1-7,-4 5-20,2 0-45,-1 3-94,11-3-517,-10 4 0,0 1 0</inkml:trace>
  <inkml:trace contextRef="#ctx0" brushRef="#br0" timeOffset="308938.6628">25317 5078 2817,'0'0'138,"0"0"17,0-1 12,0-1 3,0 2 4,0 0-1,0-2-5,0-1-42,0 1-81,1 0-216,4-1-214,-5 6-330,3 4 0,0 3 0,-3 6 0</inkml:trace>
  <inkml:trace contextRef="#ctx0" brushRef="#br0" timeOffset="309101.2308">25329 5220 2604,'0'1'94,"0"2"17,0-2 12,0 1 15,0-1 7,0-1-2,0-1-28,0 1-134,34-6-671,-31 1 0,3-2 0,4-7 0</inkml:trace>
  <inkml:trace contextRef="#ctx0" brushRef="#br0" timeOffset="309866.71">25811 4864 1252,'-2'0'74,"-1"0"42,-5 0 36,-8 1 30,-4 1 28,-1 3 18,-3 1 11,0 0 1,6 0 2,0 0-48,4-3-25,1 1-42,2-3-35,-1 3-30,2-1-29,2 2-21,1 1-9,4 0-2,1 2-1,2-2 0,2 4 2,-2-3 0,0 1-2,0 0 2,0 2 1,0-2 0,0 4 5,-2 3 2,-7-1 6,-6 1 3,0 2 0,-2-3 3,4-2-1,5-2-2,7-6 0,1-1 7,1 0 1,4-4-3,1 2-4,4-1-3,4 0-2,7 0-1,0 0 0,3 0 2,2 0 0,-1 4-6,1 0-7,-2 4 1,-3 5-3,-3-1 0,-4 2 0,-5-2-1,-6 4-1,-2-2 4,-5 1 5,-8 1 8,-5-2 7,-8 2 0,-9 0 3,1-2 1,0-1 1,3-4 0,9-2-2,0-4-24,9-3-41,3-3-134,30-8-626,-21 3 0,3-4 0,12-10 0</inkml:trace>
  <inkml:trace contextRef="#ctx0" brushRef="#br0" timeOffset="313004.1645">25967 5054 1140,'0'0'119,"0"2"1,0-2 0,0 0 16,0 0 11,-3 3 24,0 1 17,-3 7 10,-3 3 9,-3 2-90,4 3-14,-1 3 3,2-1 11,2-1-9,2 2-4,3-5-18,0-1-15,8-3-7,-1-1-6,5-5-2,5-1-5,4-2-4,3-3-11,2-1-6,2-5-6,-4-1-4,0-5 5,-7-1 14,-2-3 12,-9-2 7,-3-3 8,-2-1 19,-4-7 14,-4-1 4,-3 1 9,2 2 2,-6 5-6,2 3-15,6 8-16,-3 3-7,0 1-9,2 6-18,-4-1-11,-1 1-1,2 0-6,-3 0-3,2 1 4,2 0 6,-1 1 8,3 1 7,4-2 2,0 1 2,0-2 2,3 1-4,-2-1-1,2 2-2,0-2-2,0 0-7,0 0-5,0 0-3,0 0-1,0 0 3,0 0 4,0 0 0,-1 0-1,1 0 4,0 0-3,0 0-3,0 0-3,0 0-3,0 0-6,0 0-5,0 0-7,0 0 1,0 0-1,0 0-6,0 0 0,0 0 1,0 0 3,0 0-2,0 0 1,0 0-5,0 0 0,0 0 0,0 0 0,0 0 0,0 0-2,0 0-1,0 0-2,0 0-1,0 0 0,0 0 0,0 0 0,0 0-2,0 0-1,0 0 4,0 0 3,0 0 1,0 0-2,0 0 3,0 0 0,0 0 2,0 0 1,0 0 0,0 0-3,0 0 2,0 0-2,0 0 1,0 0 1,0 0-2,0 0 1,0 0-1,0 0 2,0 0-2,0 0 3,0 0-3,0 0 0,0 0 0,0 0 0,0 0 0,0 0-2,0 0 2,0 0-1,0 0-2,0 0 0,0 0 0,0 0 0,0 0-2,0 0-1,0 0 1,0 0-1,0 0 0,0 0-2,0 0 2,0 0 1,0 0-1,0 0 1,0 0 2,0 0 0,0 0 0,0 0 0,0 0 1,0 0 2,0 0 0,0 0 1,0 0-1,0 0 0,0 0-3,0 0-1,0 0-3,0 0-1,0 0 1,0 0-1,0 0 3,0 0-4,0 0 2,0 0-1,0 0 4,0 0-1,0 0 5,0 0-1,0 0 0,0 0 0,0 0-3,0 0 1,0 0 2,0 0 1,0 0 0,0 0 0,0 0 0,0 0 0,0 0 1,0 0 0,0 0-1,0 0 2,0 0-2,0 0-1,0 0-1,0 0 1,0 0 0,0 0 1,0 0-3,0 0 2,0 0 1,0 0 0,0 0 0,0 0-2,0 0-1,0 0 0,0 0 0,0 0 1,0 0 1,0 0-3,0 0 1,0 0 0,0 0 0,0 0 1,0 0 2,0 0 0,0 0 0,0 0 0,0 0 2,0 0-2,0 0 1,0 0-1,0 0 0,0 0-2,0 0-1,0 0-3,0 0-2,0 0-2,0 0 0,0 0-3,0 0 1,0 0-4,0 0-4,0 0 1,0 0-4,0 0-5,0 0-4,0 0-6,0 0-5,0 0 1,0 0-3,0 0 7,0 1 5,0 2 1,0-3 5,0 0 6,0 0 8,0 0 6,0 0 4,0 0 5,0 0 0,0 0 0,0 0 1,0 0-3,0 0 0,0 0 0,0 0 0,0 0 0,0 0 1,0 0-2,0 0-1,0 0-8,0 0-12,0 0-3,0 2 1,0 1-7,0-1-3,0-2-4,0 2-5,0 0 2,0-2-3,0 0 6,0 0 15,0 0 4,0 0 0,0 0 5,0 0-10,0 3-23,0-3-22,0 0-17,0 0-8,0 0-6,0 2-4,0-2 0,0 0-1,0 0 0,0 0 15,0 0 25,0 0 28,0 0 15,0 0 10,0 0 8,0 0-1,0 0 2,0 0 2,0 0 0,0 0 1,0 0-2,0 0 1,0 0 2,0 0 1,0 0-1,0 0 2,0 0 2,0 0-1,0 0 1,0 0-2,0 0 2,0 0-2,0 0-3,0 0 1,0 0 0,0 1-3,0-1-2,0 0-3,0 0-1,0 0 1,0 0-2,0 0 0,0 0 4,0 0-1,0 0 0,0 0 1,0 0 1,0 0 3,0 0 1,0 0-1,0 0 4,0 0-1,0 0 0,0 0-2,0 0 0,0 0 1,0 0-1,0 0-1,0 0 1,0 0 0,0 0-6,0 0 3,0 0-1,0 0 3,0 0-1,0 0 0,0 0 0,0 0 2,0 0-2,0 0-2,0 0 4,0 0 0,0 0 1,0 0-1,0 0 1,0 0 0,0 0-2,0 0-1,0 0 2,0 0 0,0 0-6,0 0-2,0 0-7,0-1-7,0 1-3,0 0-5,0 0-2,0 0-7,0 0-21,0 0-21,0 0-19,0 0-20,0 0-8,0 0-5,0 0-15,0 0-10,0 0-12,0 0-11,0 0-7,0-2 1,0 2-2,0-3-4,0 3-18,0-2-43,0 4 0,-2-2 0,2 3 0</inkml:trace>
  <inkml:trace contextRef="#ctx0" brushRef="#br0" timeOffset="346291.6499">16420 3416 1568,'0'-3'110,"0"0"13,2 1 10,-2-1 5,0 2 4,0 1 4,0-2-18,0 1-91,10-6-542,-13 4 0,-1 0 0</inkml:trace>
  <inkml:trace contextRef="#ctx0" brushRef="#br0" timeOffset="347090.8903">16670 3203 723,'5'-1'69,"-4"-1"37,6-3 37,0-1 35,-7 0 38,0-3 27,0-1 27,-14 0 20,-1-2 5,-14-2-28,-7 4-20,-12 4-28,-3 2-34,0 2-34,1 6-37,6 6-28,3 4-24,7 6-18,3 7-2,5 2-12,3 7-8,7-1-8,5 3 0,8-5-2,3 0 3,5-2 3,6-10 3,5-4 2,8-5 6,14-7 1,5-8 2,10-6-1,3-8-2,1-6 4,-3-8-3,-3-2-2,-11-1-2,-12 2 1,-10 6 9,-12 5 0,-4 6-6,-4 8 4,1 4-2,-2 7-1,-1 7 2,-2 7 5,2 12-4,4 13-5,-1 10-18,2 9 3,-1 9 5,0 4-4,0-1-1,0-2 1,-4-6-4,-1-8-5,-3-3 3,1-12-3,0-8-2,1-10-23,6-7-16,-4-9-66,8-5-117,2-10-194,2-7-405,9-10 0,7-7 0,9-9 0</inkml:trace>
  <inkml:trace contextRef="#ctx0" brushRef="#br0" timeOffset="347297.3392">17063 3396 2715,'-3'-9'145,"1"-2"6,1-2 4,-1 0-1,2 1-4,2 0-34,1 2-89,4-1-132,16-2-596,-14 6 0,1 6 0,-1 1 0</inkml:trace>
  <inkml:trace contextRef="#ctx0" brushRef="#br0" timeOffset="347457.9081">17101 3687 2414,'0'9'73,"-2"-2"4,2 3 2,-1 1 3,1-5-14,0-4-71,14-9-555,-6-1 0,6-9 0</inkml:trace>
  <inkml:trace contextRef="#ctx0" brushRef="#br0" timeOffset="348006.8678">17450 3299 1860,'-5'-7'130,"0"-1"14,1-3-6,3 2 15,4 5 8,10 2 11,9 2 10,1-2 4,12 2 1,-2 3-115,-5 1-15,-6 3-11,-4 7 5,-8 1-17,-1 3-9,-6 3-9,-3-1-8,-9 3-2,-9 4 2,-8 2 7,-10 2 4,-2 1 0,6-3 2,10-4 12,9-10 13,10-4 32,3-8 35,3 0 12,10-3 1,4 0-3,9 1-5,8 1-4,3 5 1,-3 3-6,-4 8-17,-6-1-36,-7 6-32,-11 5-12,-9 2-4,-13 2 1,-15 2-1,-11 0 5,-12-2-1,-9-6 0,1-4 5,5-4 4,15-12-4,12-2-34,16-9-89,17-11-124,31-13-198,23-17-438,22-18 0,24-17 0</inkml:trace>
  <inkml:trace contextRef="#ctx0" brushRef="#br0" timeOffset="348337.0699">18097 3344 2304,'-26'6'151,"-8"7"25,-9 9 29,-5 9 23,15 4 16,11 8 14,11 3 4,9-2 0,12 0 4,7-5-122,11-10-20,2-4-14,7-13-23,3-6-19,-4-7-13,0-10-15,-13-6-14,-7-6-15,-7-9-14,-9-7-1,-6-5-12,-8 1-14,-8-1-38,-1 13-58,-4 8-87,-1 15-146,-6-5-481,-2 25 0,-15 11 0,-14 3 0</inkml:trace>
  <inkml:trace contextRef="#ctx0" brushRef="#br0" timeOffset="349195.6164">15331 4360 2873,'1'0'105,"-1"0"20,3 0 15,0 0 10,2 1 21,5 1 21,2-1 21,11-1 11,4 2 7,8-1-77,5-1-18,15 0-19,6 0-10,13-1-11,4-1-21,-4-2-22,-14 1-23,-16 3-11,-22-2-10,-13 2-7,-3 0-4,-6 0 0,0-1-4,0 1-1,0 0-6,-3 0-33,3 0-61,-3 0-64,3-4-156,0-8-581,0 8 0,0 0 0,0-1 0</inkml:trace>
  <inkml:trace contextRef="#ctx0" brushRef="#br0" timeOffset="350380.9019">16727 4429 2658,'0'-2'96,"0"2"5,0 0 8,0-2 13,0 2 21,0-2 14,-1-1 15,-5 0 6,-6 0 5,-3 2-76,-8 1-8,1 0 0,-8 1 1,4 5-9,0 4-21,1 6-12,5 2-13,10 3-6,3 3-1,7-2-7,0-3-5,10 1 0,-3-6-3,8-2-2,2 0 1,5-4-1,4 1-2,-1-1-1,2-1-4,-1 1 0,3-1 0,-8-1-5,-3-1-6,-5 0-7,-5 0-4,2-2-5,-4 1-2,1 1-1,-4-2 0,0-1-2,-3-1 5,0 0-5,0-1 3,0 0-1,0 2 4,3-1 8,-3-1 2,0 0 2,0 2-1,0-2 3,1 0-1,-1 0-1,0 0 0,3 0 5,-3 0-1,1 0-2,2 0-2,0 0 1,2 3 0,0-1-1,-2-2-3,1 2 8,-1 0-2,1 0-1,1-1-1,-2 1 1,-1-1-1,-2-1 4,1 0-4,-1 0 1,2 0 0,2 2-5,-1 1 0,3 2 0,5 2 0,-5 1 1,-2 2-1,1 1-4,-4 3 3,1 1 2,-7 4 8,-5 4 10,-7 0 8,-7 3 9,-10 1 2,-1 3 5,2-4 22,4-6 26,2-5 24,9-10 13,3-6 2,4-11 1,4-9-4,0-10-6,4-8 2,0-11-24,3-2-24,0-3-28,3 5-25,8 5-16,6 10-13,9 7-14,4 10-6,3 6-8,-1 5-5,-5 3 14,-5 1 2,-7 3 4,-1-3-20,-5-2-34,-2 0-52,1 1-79,-5-2-117,6-3-204,-2-1-394,0-1 0,4-4 0,8-3 0</inkml:trace>
  <inkml:trace contextRef="#ctx0" brushRef="#br0" timeOffset="350617.3074">17176 4516 3593,'3'-6'151,"-2"-5"17,2-1 6,-1-5 4,2 0-1,-2 3-10,-1 4-76,1 2-61,-2 5-107,4 5-334,-4 8-437,0 9 0,0 1 0,-4 6 0</inkml:trace>
  <inkml:trace contextRef="#ctx0" brushRef="#br0" timeOffset="350788.8476">17191 4758 3089,'1'3'91,"-1"-3"9,0 0 3,0 0-2,2 0-19,2-4-76,4-3-222,-4-6-455,5-2 0,2-7 0,-1 4 0</inkml:trace>
  <inkml:trace contextRef="#ctx0" brushRef="#br0" timeOffset="351270.6872">17757 4403 1874,'0'-3'184,"-4"1"20,-9-1 30,-5 1 31,-9 0 13,-9 6 1,-5 7 2,4 0 3,5 7 0,8 2-158,9 3-22,9-5-19,3 2-31,3 0-29,0-6-10,6 3-2,3 0 1,7-5-2,2 0 1,10-1-1,-1-5-9,-2 3-7,-4-1-14,-3 2-8,-8 1-1,-6 3 0,-12 3 0,-5 3 4,-13 3 4,-9 1 3,-8 0 8,1-5 8,1-5 18,2-7 9,11-7-11,6-4-53,11-6-126,9-14-230,12-2-390,17-12 0,19-8 0,14-6 0</inkml:trace>
  <inkml:trace contextRef="#ctx0" brushRef="#br0" timeOffset="351623.0299">17983 4350 2645,'0'0'55,"0"0"31,0 5 23,0 4 10,4 8 6,0 5 6,-1 5-3,6 1 8,6-2 8,1-3-13,1-4-16,6-4-17,4-12-16,5 1-5,0-4-7,2-7-4,-8-7 6,-4-3-3,-7-8-10,-9-4-11,-7-4-16,-11-4-11,-7-1-8,-4 6-8,-1 4-19,-3 7-48,5 14-69,3 7-125,10 4-578,-14 16 0,1 4 0,-8-1 0</inkml:trace>
  <inkml:trace contextRef="#ctx0" brushRef="#br0" timeOffset="352427.0693">16095 5284 1201,'-13'0'84,"-8"0"29,0 0 34,-2 0 39,8 0 37,6 0 28,4-1 12,2 1 3,3 0-2,0 0-54,2 0-9,4 0-10,11 0-19,14 0-26,19 1-28,18-1-17,23 0-1,30-3 3,26-2 10,31-4-1,18-4-11,14-3-17,5-1-15,-12-3-12,-14 3-9,-16 3-10,-15 4-11,-19 2-6,-9 4-9,-10 1-8,-5 1 0,-21 0-4,-8-1-1,-15 3 3,-11 0-1,-12-2 1,-7 2 5,-9 0-4,-8 0 1,-2 0 2,-10 0-3,-3 0 5,2 0 1,-4 0-1,-1 0-2,4 0 1,-5 0-7,0 0 3,-4 0 2,1 0-2,-2 0-12,0 0-22,0 0-15,-3 0-39,-7 2-59,-3-2-86,3 0-192,-19 0-405,-3 0 0,-5-4 0,-13-7 0</inkml:trace>
  <inkml:trace contextRef="#ctx0" brushRef="#br0" timeOffset="354936.3018">16821 2992 203,'0'-3'33,"0"-1"9,0 1 16,0-1 12,1-1 12,1 2 13,-2 1 12,3 1 10,-2 1 9,1 0-9,-1 0-1,3 0 0,-4 0-2,3 0-1,-1 0 0,0 0 2,-2 0-2,1 0-2,-1 0-5,0 0-10,0 0-9,0 0-3,0 0 9,0 0 10,0 0 3,0 0 0,0 0-4,0 0-5,0 0-5,0 0-3,0 0-1,0 0-8,0 0-20,0 0-20,0 0-14,0 0-11,0 0-6,0 0 1,0 0 5,0 0 0,2 0 5,-2 0 1,0 0 0,1 0 1,-1 0 1,0 0 0,0 0 0,2 0 0,-2 0 0,0 0 6,0 0-1,0 0 8,0 0 3,0 0 3,0 0 0,0 0-3,0 0-3,0 0-5,0 0-1,0 0-3,0 1-1,0 1-4,0 1 5,0 2 6,-2-1 11,1 2 12,-4 2 11,-1 0 9,0 2 9,-4 2-1,0 4 11,-4 1 17,1 3 11,-8 2 3,-4 8-6,-8 5-5,-10 5-10,-4 7-5,-3 2-9,-1 5-4,0 3-13,1-2-22,2-3-18,4 0-13,2-3-8,7-6-7,7-4 1,7 0-1,2-6 1,5-3-1,1-1 4,0-6-4,4-2 1,0-3 3,3-5 0,0-5 6,3-2 11,1-4 28,2-1 9,-1-1 5,1 2 4,0-2 2,0 0-2,0 0 4,0 0-4,0 0-4,0 0-7,0 0-29,0 0-11,0 0 1,0 0-13,0 0 4,0 0-7,0 0 0,0 0-1,0 0 0,0 0-4,0 0-3,0 0 0,0 0-5,0 0 7,0 0-7,0 0 4,0 0-4,0 0-12,0 0 9,0 0-1,0 0 4,0 0 7,0 0-7,0 0-1,0 0 1,0 0-10,0 0-8,0 0-16,0 0-21,0 0-6,0 0-2,0 0-8,0 0 7,0 0 2,0 0 0,0 0 16,0 0 8,0 0 28,0 0 10,0-2 11,0 2 0,0 0-2,0-1 2,0 1-4,0 0 1,0 0-5,0 0-9,0 0-33,0 0-27,0 0-47,0 0-45,0 0-56,0 0-92,1-2-192,-1-12-414,0 11 0,2-4 0,4-3 0</inkml:trace>
  <inkml:trace contextRef="#ctx0" brushRef="#br0" timeOffset="356172.8447">16544 2515 1202,'0'-2'89,"0"-1"38,0 1 15,0-2 20,0 3 27,-5-1 12,-4-3 21,-7 1 14,-2 1 4,-5-2-64,2 5-21,-2 0-34,-1 3-13,3 2-18,2 6-28,5-1-12,1 7-18,7 0-15,2-2-2,1 4 1,3-4 9,7-1-3,0-3 3,5-3-1,2-3 0,5 0 2,-1-1 0,3 1 1,2-2-3,-3 0-11,1 3-23,-1 4-10,-7 0-8,-2 7-5,-4 2 0,-6 0-1,-1 6-1,0-1-1,-3 1 7,-6-4 22,-1 0 33,-10-3 40,0-7 33,-5-4 21,-2-4 9,-2-4 10,5-7 3,1-4 4,6-6-9,3-6-14,4-3-19,6-1-32,3 2-30,6 3-14,6 0-5,5 0-9,4 2-11,4 3 6,2-3 2,-2 3 5,0 0 1,-3-1 2,-2 4-1,-5 0 0,-1 2-3,-6 4-2,-3 2 3,-1 2-11,-1 3-4,-2-1-8,-2 2-10,4 1-2,-2 0-9,0 0-10,0 0-14,0 0-21,0 0-19,0 0-14,2 0-16,-1 0-20,-1 0-38,2 0-66,4 0-89,1 0-129,2 1-190,-3 2 0,0 2 0,-6-3 0</inkml:trace>
  <inkml:trace contextRef="#ctx0" brushRef="#br0" timeOffset="360818.8276">19107 2884 988,'0'0'117,"0"1"31,0-1 33,0 0 29,0-1 22,0 1 12,0 1 3,-3-1 7,-4 3 13,-6 6-81,-10 4-16,-8 4-26,-6 9-26,-4 5-25,0 3-20,5 0-10,9-1-2,9 2-1,8-3-8,7-1 13,10-4 7,3-2 2,11-5-3,6-5-2,5-7 2,-1-2 1,0-5-1,-4-1-9,-5-4-12,-5-4-31,-1 1-19,-10-6-8,0-2-11,-9-2-19,-4 2-26,-4 0-22,-4-1-21,1 7-22,-3 2-12,4 4-47,0 3-103,7 1-140,1 5-189,2 0 0,6-2 0,7 0 0</inkml:trace>
  <inkml:trace contextRef="#ctx0" brushRef="#br0" timeOffset="361163.3214">19296 3053 1438,'-9'0'80,"0"7"31,-3 2 32,-5 4 41,8 1 23,6 2 15,2-1 12,1 0 7,4-1 5,5-1-60,5-2-16,1-2-26,3-3-26,-1-6-39,1 3-24,-2-8-24,2-1-30,-4-3-30,-5-5-27,-8-3-14,-2 1-7,-14-3-8,-3 0-24,-3 3-57,-2 6-89,12-1-353,-2 8 0,9 3 0,7 0 0</inkml:trace>
  <inkml:trace contextRef="#ctx0" brushRef="#br0" timeOffset="361406.6684">19555 2892 1757,'0'-2'71,"0"2"39,0 3 26,0 4 15,1 6 4,3 6 2,1 11-5,-3 2-13,2 4-12,-2-3-89,-1-2-40,-1-5-103,2-7-135,-2-11-289,1 5 0,2-5 0,1-8 0</inkml:trace>
  <inkml:trace contextRef="#ctx0" brushRef="#br0" timeOffset="361587.7392">19508 3024 1957,'0'-3'128,"0"1"1,0-1 5,2 0 2,10-3-19,6 1-48,13-3-75,18-8-131,6 6-368,-1-3 0,-7 2 0,-9 1 0</inkml:trace>
  <inkml:trace contextRef="#ctx0" brushRef="#br0" timeOffset="362052.5326">19820 2922 1378,'0'0'172,"0"0"47,0 0 28,0 0 11,0 0 4,6-1-2,3 1 0,4-4-1,6-1 0,5 0-133,-5 0-47,-5 3-51,-1 4-39,-5 5-10,-7 1-2,-2 2 1,-2 5 2,-5 2 0,1-1 2,1-2 4,0 2 6,4-5 10,0-2 15,2-1 6,0-3-1,4 0 2,3 0 0,2 0-2,3 2 1,3-3-1,-1 4-2,-5 0-8,-3 0-1,-2 0-5,-4 4 6,-6-2 8,-6 3 16,-6-2 14,-10 2 4,-5-2 2,-7 0 2,0-1-6,-1-4-30,8-4-41,8-2-100,12-4-231,6 0-400,4-2 0,4 2 0</inkml:trace>
  <inkml:trace contextRef="#ctx0" brushRef="#br0" timeOffset="362826.3504">19553 3520 1638,'-6'-3'102,"-4"-3"10,-10 0 6,-1 1 5,-3 3 0,3 1 0,2 4 2,3 2 2,1 7 1,9 1-68,3 7-29,3-1-8,2 1-4,5-3 2,3-2 8,4-4 18,6-2 14,0-6 7,1-1 6,-2-7-4,-2-4 0,-2-2-1,-3-1-1,-6 0-4,-3 2-22,-1 3-20,-2 4-16,-2 6-9,2 4-2,2 7 0,-2 9 2,-2 1-4,2 8-1,0 1 0,0 1 4,0-2-23,0-4-41,2-8-87,6-6-137,4-21-303,6 4 0,7-1 0,6-9 0</inkml:trace>
  <inkml:trace contextRef="#ctx0" brushRef="#br0" timeOffset="363154.4721">19780 3616 2033,'-4'0'25,"1"2"32,3 1 37,-3 5 23,3 1 16,3 5 20,4 1 24,6-1 15,-3-3 7,4-3 37,-1-5 10,2-2-29,-6-1-33,2-5-21,-1-7-15,-4 1-22,1-5-28,-7-6-18,-7 2-15,-3-3-43,-7 1-48,-4 6-36,-3 5-41,-2 8-72,1 3-75,3 3-61,1-3-97,4 0-278,0 4 0,8 0 0</inkml:trace>
  <inkml:trace contextRef="#ctx0" brushRef="#br0" timeOffset="364268.4246">17565 2818 905,'0'-3'29,"0"1"34,0 2 40,0-1 34,0-1 28,0 4 34,0-2 20,0-2 8,-7 1 10,-2-2-9,-5 0-7,-5-2-23,-5 2-29,1 0-26,-1 0-25,1 3-31,6 2-18,1 1-8,2 4-6,9 5-4,3 5-5,1 0-8,4 3-6,3 0-6,1-2-2,5-2-4,5 0 4,3-5 3,2-3 1,-1-4 0,0-1-2,0-4-1,0-5-5,-2-2-2,-5-6-2,-1-1 1,-7-2-4,-2-2-2,-1-2-1,-3 6-7,1 5-10,-1 0-3,0 8 1,0 7 1,0 9 4,0 1 8,0 13-1,0 4 2,0 0-3,0 1 8,0-1 10,0-5 0,0-1-1,0-2-7,0-5-29,0-3-66,2-2-119,10-9-576,-6 0 0,6-3 0,0-7 0</inkml:trace>
  <inkml:trace contextRef="#ctx0" brushRef="#br0" timeOffset="364785.1638">17874 2844 1683,'0'0'122,"-5"0"25,1 0 19,-7 3 12,2 5 15,0 3 12,4 6 10,1 2 12,4 0 11,0-1-97,5 1-11,4-3-12,1-2-16,4-1-6,1-5-2,3-5-5,-3-2-2,1-4-9,3-5-7,-3-5 2,-4 1 14,-1-6 3,-7-3 11,-2 2-6,-7 0-11,-7-1-5,-3 3-6,-1 1 2,-7 4-4,8 1-9,0 4-24,8 3-14,-1 4-16,3 0-1,1 0-3,1 0-7,3 2-11,-4 3-31,4-1-34,0 2-50,0 1-36,0-2-91,0 0-133,0-6-465,0 7 0,0 1 0,0 1 0</inkml:trace>
  <inkml:trace contextRef="#ctx0" brushRef="#br0" timeOffset="365305.5408">17744 2985 772,'0'0'104,"0"0"17,0 0 12,0 0 9,0 0 7,0 0 7,0 0 5,0 0-5,0-1-32,0-1-159,0-2-69,0-1-54,13 0-186,-10 5 0,-3 0 0,3 7 0</inkml:trace>
  <inkml:trace contextRef="#ctx0" brushRef="#br0" timeOffset="366598.6762">17597 5332 1814,'1'-3'86,"-1"3"10,2 0 10,-1 0 24,-1 0 36,0 0 22,0 7 18,0 2 11,-1 7 8,-5 6-67,-4 6-11,-6 7-8,-3 1-6,-2 3-19,3 0-35,4-4-12,4-9 21,5-5 20,4-11 1,5-6 4,8-4 0,8-5-3,7-4-6,11 2-27,6-2-34,5-2-73,-1 2-101,2 1-121,-4-1-158,11-2-412,-34 7 0,-9 1 0,-7 1 0</inkml:trace>
  <inkml:trace contextRef="#ctx0" brushRef="#br0" timeOffset="366876.1278">17886 5427 2411,'0'-3'83,"-1"2"9,-2 2 24,-2 4 22,0 8 11,1 10 5,4 3 3,-3 11 1,3 4-1,3 5-79,-3 2-2,0-4-8,0-3-26,0-7-37,0-3-53,0-7-96,3-7-169,0-20-362,3 9 0,3-4 0,4-7 0</inkml:trace>
  <inkml:trace contextRef="#ctx0" brushRef="#br0" timeOffset="367499.1126">18209 5468 1695,'-1'-3'169,"-4"1"28,-5-2 20,-1 1 12,-2 0 13,-2 4 23,4 5 41,1 5 16,2 4 24,4 10-117,1 2-40,3 4-23,0 0-18,0 3-13,6-4-9,1-4-13,7-4-35,6-7-13,0-6-26,8-7-5,-3-2-1,-1-9-7,0-7-1,-1-2 5,-5-10-5,-6-5-8,-6-1-4,-4-3-4,-5 2 6,-7 3 7,-3 3 14,-7 7 17,-5 5 9,-4 8 1,4 4 1,-2 4-3,8 1-1,5 1 6,1 1-8,9-1-12,1 3-14,1-2-16,1-1-12,1 0-2,0 1-1,-3-1-1,2-1 0,1 0-9,-2 0 2,2-1-12,0 1-16,0 0-17,0 0-24,0 0-37,0 1-40,0 0-40,0 1-31,0 1-39,0-3-67,0 2-66,0-2-138,-3 2-215,-2 1 0,1 1 0</inkml:trace>
  <inkml:trace contextRef="#ctx0" brushRef="#br0" timeOffset="369916.1368">26427 3270 1631,'0'-4'110,"0"1"23,0-1 7,0 0-1,0 1 1,0 3 15,0 0 31,0 6 18,0 6 15,0 5-80,0 12-19,0 7-19,-4 3-2,-2 3 5,1 1-2,-2-8-12,2-5-28,2-5-10,3-8 4,0-5 18,3-7 4,5-2-1,6-3-4,5-5-5,5-1 2,1 1-11,-2 0-32,1-2-47,-3 3-70,0 2-103,-4-1-148,-4-6-431,-3 9 0,-3-3 0,1-1 0</inkml:trace>
  <inkml:trace contextRef="#ctx0" brushRef="#br0" timeOffset="370194.8575">26703 3356 1561,'0'-6'165,"0"-3"1,0 3 0,0 1 16,-2 2 22,1 10 11,-2 7 10,2 8 5,1 7 0,-2 11-136,-1 6-27,1 3 2,-1-3 0,0-5-16,0-7-21,3-5-37,3-6-91,5-6-156,5-14-423,6 2 0,9-5 0</inkml:trace>
  <inkml:trace contextRef="#ctx0" brushRef="#br0" timeOffset="370553.1052">26983 3448 2004,'-8'-3'119,"-1"3"22,-6 0 17,-3 2 22,3 2 16,0 7 14,4 4 18,8 5 13,2 3 10,5 0-95,9 0-14,1-2-22,3-3-16,4-5-17,-1-6-13,-4-3-13,2-5-18,-4-6-12,-4-2-14,-4-5-6,-3-4-19,-3-4-17,-3-2-19,-3 2-20,-1 1-39,1 7-69,-2 5-76,5 3-173,-1 7-276,2 4 0,1-2 0,4 2 0</inkml:trace>
  <inkml:trace contextRef="#ctx0" brushRef="#br0" timeOffset="371204.967">27130 3419 1989,'0'-3'90,"2"0"7,1 3 35,-2 0 22,8 3 11,-2 6 6,3 8 11,-4 6 6,-2 3 5,-2 0-86,-2 3 2,0-7-4,0-4-33,0-4-2,0-5 34,0-6 10,3-1-10,-3-7-2,3-6-8,-3-4 2,3-8-4,1-3-2,1-2-6,-1 5-17,3 3-50,3 6-18,0 7-2,4 2-10,1 4-4,2 1-14,-4 1-1,-2 1-2,-2 4 0,-5 1 1,-2 4 5,-2 0 6,0-2 7,0-1 17,0-4 39,0-1 47,0-1 15,0-2 2,0-3 2,1-3-2,2-6-4,3-1-4,0-5-11,4 3-17,-2 2-48,1 6-51,-4 2-22,1 5-10,1 0-1,-1 5 0,-1 1 1,-2 5 2,0 1 4,-3 5 7,0 0 15,0 1 16,0 0 7,0 0 10,3 0-7,-3-3-79,3-5-101,4-3-220,-1-3-431,5-4 0,1-1 0,5-7 0</inkml:trace>
  <inkml:trace contextRef="#ctx0" brushRef="#br0" timeOffset="371379.5014">27508 3408 1616,'0'-2'37,"0"2"5,2-1 0,1 4-7,4 2-34,2 4-57,0 6-43,3 0-224,-6 10 0,-3-2 0,-3 3 0</inkml:trace>
  <inkml:trace contextRef="#ctx0" brushRef="#br0" timeOffset="371795.3878">27679 3454 1548,'0'0'86,"-6"1"13,3 3 20,1 3 16,0 4 11,2 3 8,0 1 9,2 4 8,0-4 8,1 2-39,0-8 5,0 2 27,0-4 26,-3-4-3,0-3-8,0-4-4,-3-6-9,0-5-3,0-3-10,3-8-17,-3 3-42,9 3-45,7 5-50,1 4-23,5 5-10,3 4-16,-2 7-15,-4 4-17,-2 8-15,-7 6-35,-2 8-56,-4 4-104,1 0-17,11 5-140,-1 6-199,12-2 0,5 1 0,4-7 0</inkml:trace>
  <inkml:trace contextRef="#ctx0" brushRef="#br0" timeOffset="373257.1974">23046 9576 2164,'-3'-2'118,"3"0"15,0-2 2,0 0-3,0 4 4,0 0 13,0 0 14,0 4 15,0 4 10,0 6-85,0 6-16,0 9-13,0 1-1,-3 7 2,2-4-1,-1 0-16,0-4-12,1-8-10,2-6 6,-1-3 14,0-10 0,0-1 0,0-4 5,0-9 4,0-8 0,0-11 2,0-11-1,0-8-2,4-1-16,-3 0-26,8 6-6,1 9-3,6 11-8,0 13-3,-2 6 0,2 5 0,-4 8-1,5 4 0,-4 1-2,-2 2 5,2 6 4,-3-2 3,-3-3 10,0 2 1,-2-3 2,-2-1-1,0-2 3,-3-4 1,0-1 8,3-3 11,-3-3 3,3 0 4,-3 0-7,6 0-3,-2-3-2,3 3-3,0 0-2,1 0-4,1 0-7,1 4-14,1-1-7,-1 5-5,4 6-1,-2 2 1,-2 1-1,0 3 1,-3 1 0,0 1 0,-5 2 0,-1-4-2,-1 1 2,0-1-1,-7-5 1,-3 1 0,-10-4 1,-10-3-6,-5-1-27,-1-4-54,2-3-77,6-2-114,16-9-242,5 4-350,13-6 0,12-5 0</inkml:trace>
  <inkml:trace contextRef="#ctx0" brushRef="#br0" timeOffset="373477.0664">23737 9667 2905,'0'0'124,"0"0"6,3-2 6,6 2 1,10 0-7,5-2-18,11-1-41,4-4-94,3 1-157,-9-5-528,-6 6 0,-11 0 0,-7 1 0</inkml:trace>
  <inkml:trace contextRef="#ctx0" brushRef="#br0" timeOffset="373670.1329">23848 9771 2330,'0'1'72,"0"1"17,3 0 6,5-1-2,5-1-30,13 0-86,6-3-133,8-15-356,-1 14 0,0-4 0,2 0 0</inkml:trace>
  <inkml:trace contextRef="#ctx0" brushRef="#br0" timeOffset="374112.8713">24536 9474 2042,'-9'-2'132,"-3"2"20,-5-1 12,-4 4 7,3 0 1,0 6 1,6 2-1,0 3 3,6 0 0,5 1-106,-3 2-24,4-2-19,4 1-10,2 0-5,7-2-1,2-1 0,6-4 1,3 0-2,-2-2-1,-3 1 0,0 0-1,-8 2 0,-5 0 3,-1 0 4,-7 4 7,-9 1 0,-5 2 1,-5 4 1,-12-5 1,-5 0-1,4-2-1,4-6-13,8-4-63,10-4-159,8-17-524,5 1 0,14-6 0,10-10 0</inkml:trace>
  <inkml:trace contextRef="#ctx0" brushRef="#br0" timeOffset="374342.1795">24807 9572 2786,'0'3'60,"1"0"26,5 4 13,3 1 5,10 2 3,4 2-5,6 2-19,1 0-10,0 3-26,-3-4-90,-3-1-138,-4-8-165,-7 1-249,-5-2 0,-5-3 0,0 0 0</inkml:trace>
  <inkml:trace contextRef="#ctx0" brushRef="#br0" timeOffset="374526.6826">25048 9510 1628,'-7'0'160,"-5"2"26,-6 9 12,-7 9 4,-1 6 0,-5 15-3,-4 5-32,2 5-47,4-3-68,10-9-186,11-10-462,5-5 0,11-14 0</inkml:trace>
  <inkml:trace contextRef="#ctx0" brushRef="#br0" timeOffset="374836.8511">25481 9343 2537,'0'-7'122,"0"4"20,0 0 21,0 7 19,0 10 10,0 17 1,0 8 1,0 8 2,0 5 0,0 0-116,0 1-6,2-7-19,2-4-24,0-7-15,5-6-9,4-10-29,9-6-58,5-9-112,9-8-224,-1-6-318,-6-5 0,-4-10 0</inkml:trace>
  <inkml:trace contextRef="#ctx0" brushRef="#br0" timeOffset="375162.9795">25488 9547 1357,'-10'2'193,"-1"0"55,-1 1 42,0 0 37,6-3 25,3 0 32,3 0 20,3 0 25,6 0 3,12 0-128,17-3-64,16 0-56,12-2-38,11-2-45,-5 0-36,-8 3-52,-15 1-50,-16 3-59,-17 0-18,-9 0-24,-6 0-47,-5 1-76,-2 2-136,-2-4-451,-1 2 0,-6 1 0,-1-4 0</inkml:trace>
  <inkml:trace contextRef="#ctx0" brushRef="#br0" timeOffset="375858.0097">23664 10385 1904,'0'1'35,"0"2"19,0-1 31,5 1 13,0-3 3,5 1 0,8-1-2,9 0-22,0-1-94,9-4-194,-12 5-254,-10-3 0,-5 1 0,-6 1 0</inkml:trace>
  <inkml:trace contextRef="#ctx0" brushRef="#br0" timeOffset="376068.8406">23701 10476 2240,'-4'4'46,"4"0"11,0 0 30,-3 3 19,10-5 7,3-1 1,8 1 3,9-2-1,11 0-8,1-2-93,5 1-128,7-8-488,-22 5 0,-7-2 0,-8-2 0</inkml:trace>
  <inkml:trace contextRef="#ctx0" brushRef="#br0" timeOffset="377524.9452">24396 10274 654,'4'-6'160,"2"-3"58,1-1 56,0 0 41,-4 6 18,-3 0 0,0 1-2,0 2 3,0-1 2,-4 2-95,-4 2-58,0 1-51,-5 2-46,-4 4-29,1 3-6,-2 0 16,0 0 22,-5 2 9,3 2 2,1 2 3,-2 3-3,4 6 3,7 3-11,-1 5-11,8 4-12,3 0-15,0 1-19,2-2-12,2-2-4,1-9-4,5-5 3,2-7-8,6-7-1,1-5-6,3-3-24,5-5-28,-4-1-28,-3-5-11,-6-1-2,-5-2-7,-4 1-14,-3 3-2,-2-1-3,-7 3 6,-2-2 26,-9-1 28,-3 3 31,-4-1 10,2 2 1,4 2 4,8 2 5,0 3-17,4 0-27,4 0-59,2 0-113,2-3-176,-1 3-252,3 0 0,6-3 0,3 2 0</inkml:trace>
  <inkml:trace contextRef="#ctx0" brushRef="#br0" timeOffset="378022.8908">24515 10473 1757,'-4'0'103,"0"0"8,-2 0 12,-1 0 27,-3 3 19,3 5 17,1 3 17,3 1 7,3 10 7,0-3-89,0-2-2,3 3-3,3-1-7,1-4-23,4-4-15,1-2-16,3-5-10,5-2-11,0-2-6,0-3-6,-1-6-13,0-2-3,-7-3-7,0-4-1,-9-4-3,0 2-1,-3 2 4,-7-2 9,-7 0 5,-1 6 5,-6 2 5,3 3-3,-2 5 4,4 2-4,7 2-3,3 0 1,1 0-11,4 0-9,1 0-7,0 0-5,0 0-13,0 0-28,3 0-67,3 0-126,16-2-548,-9 4 0,4-2 0,2-2 0</inkml:trace>
  <inkml:trace contextRef="#ctx0" brushRef="#br0" timeOffset="378326.083">24893 10413 2450,'0'0'82,"0"0"23,1 0 25,-1 2 21,0 5 12,6 1 9,4 3 6,4 3 2,6 3 1,1-1-40,1 1-41,2 0-27,0 4-42,-1-5-47,1-2-61,-4 2-92,-1-8-151,-5-3-391,-7 3 0,-2-4 0</inkml:trace>
  <inkml:trace contextRef="#ctx0" brushRef="#br0" timeOffset="378580.1244">25130 10403 2244,'-12'6'122,"-4"5"16,-7 9 10,-4 8 6,0 1 0,-4 10 1,-3 4-4,1 4-18,0 1-35,6-4-146,7-6-68,5-8-65,6-13-100,6-12-293,-3-3 0,3-2 0,2-8 0</inkml:trace>
  <inkml:trace contextRef="#ctx0" brushRef="#br0" timeOffset="387190.3256">28281 7406 1356,'0'0'173,"0"0"34,3 0 29,-3 0 25,3-2 12,-3 0 7,0 0 24,0-2 30,0 1 16,0 0-124,3 1-42,-3 0-40,0 2-30,0 0-10,0 2 2,0 1 6,-3 9-18,-3 5-25,-4 5-16,-2 7-2,-3 2 2,0-4 5,4-2 2,2-2-12,6-10-14,2-1-6,2-6-2,5-1-1,9-4 0,6-1-5,9 0-3,8 0 0,4-1-4,5 1-8,-3 0-41,-1 1-78,-7 2-107,-3 0-220,-9-21-488,-7 22 0,-2-6 0,-8-2 0</inkml:trace>
  <inkml:trace contextRef="#ctx0" brushRef="#br0" timeOffset="387435.829">28570 7452 2140,'-3'0'98,"0"1"32,0 6 23,0 4 10,-3 7 5,2 8 3,2 7 2,1 2-1,1 3 0,1-2-73,-1-1-32,0-6-71,5-8-112,8-10-219,-5 0-315,10-10 0,3-2 0,10-7 0</inkml:trace>
  <inkml:trace contextRef="#ctx0" brushRef="#br0" timeOffset="387785.0454">28879 7488 2292,'-8'5'86,"-4"4"26,0 4 17,3 4 16,5 1 15,5 4 8,5-2 8,8 1 4,2-5 3,8-2-66,3-8-11,0-5-20,-2-2-15,0-5-16,-5-8-12,-5-1-8,-2-4-24,-8-6-17,-5-2-5,-11-1-6,-4 5-6,-4 1-9,-4 6-11,2 11-23,6 5-65,3 4-118,3-1-466,4 12 0,2 0 0,3 2 0</inkml:trace>
  <inkml:trace contextRef="#ctx0" brushRef="#br0" timeOffset="388062.2717">29291 7744 2515,'-3'1'134,"-5"-1"17,-8 2 5,-14 4 4,-11 5 4,-16 3 2,-18 4 4,-15 7 7,-13 3 5,-11 1-99,-2 4-19,0-1-15,17-3-6,16-2-3,24-4-15,22-5-54,23-4-47,8-4-148,35-8-566,-22 2 0,7-2 0</inkml:trace>
  <inkml:trace contextRef="#ctx0" brushRef="#br0" timeOffset="388632.4948">28486 8136 2077,'0'3'135,"0"-2"14,0 2 14,0-2 10,-3 3 5,2-1 2,-1 4 1,1-2 5,-1 2 4,2 0-108,0-2-22,-1 2-4,-3-2 14,3 0 25,-4 1 25,-5 3 19,-1 3 14,-8 7 5,-2 5-2,-6 4-1,1 4-2,4 3-12,8-2-26,9 2-36,4-4-29,4-2-18,6-5-17,5 0-9,5-4-8,8-6-6,5-3-1,4-10-11,4-2-18,-5-3-14,-6-6-1,-11 1 0,-8 0-5,-7-1 2,-7 2 2,-10-1 4,-5-1 3,-1 4 10,-7-2 18,3 2 11,3 5-33,1 1-67,4 1-49,2 2-123,10-3-186,-4 2-300,7-1 0,4-1 0,10 0 0</inkml:trace>
  <inkml:trace contextRef="#ctx0" brushRef="#br0" timeOffset="389009.1799">28729 8340 3014,'-5'0'85,"-1"0"12,-5 3 19,4 5 9,4 2 4,1 7 11,4 2 5,11 1 15,-1-2 17,5-6-48,3-1-27,2-5-5,2-5-19,0-3-3,-3-5-3,2-5-7,-7 0-2,-10-6-14,-3-3-13,-9 0-8,-13-2 2,-4 2-1,-5 3-2,-7 2-7,2 11-11,6 1-48,4 5-63,5 3-93,9 3-207,0-18-469,5 19 0,1 1 0,0-1 0</inkml:trace>
  <inkml:trace contextRef="#ctx0" brushRef="#br0" timeOffset="407002.6233">28492 9114 566,'0'0'31,"0"-3"2,0 3 2,0 0 2,0 0 2,0-2 2,0 2 6,0 0 0,0-2 0,0 2-28,0 0-3,0 0-2,0 0 1,0 0 7,0 0 12,0 0 19,0 0 15,0 0 15,0 0 5,0 0 3,0 0 3,0 0 0,0 0 3,0 0 0,0 0 1,0 2-13,0-2-16,0 0-9,0 0-2,0 0 9,0 0 7,-4 0 4,-1 0 1,1 0-4,-4 0 0,0 0 4,-2 0 2,4 0-2,-5 0 3,1 0-5,1 0 14,-3 2 7,-5 3 6,-4 3 0,0 5-9,-3 1-4,0 4 5,4 2 8,2 0 2,2 3 2,10 3-15,3 0-4,1 0-7,7 0-4,5 0-3,4-1-4,5-1-9,8-2-10,-1-2-7,4-6-6,-1-5-5,-2-5-7,-5-2-5,-1-8-1,-8-8 1,-3-5-6,-3-10 4,-5-13-1,-2-3 1,0-1 2,-3 3 2,-1 11 11,-1 4-2,-4 13-2,-2 7-3,-2 4-3,-1 2-22,1 4-50,2-2-57,7 1-79,2-1-102,2 0-147,0-3-379,6 3 0,2-4 0,8 4 0</inkml:trace>
  <inkml:trace contextRef="#ctx0" brushRef="#br0" timeOffset="407207.4958">28805 9315 3029,'0'-2'96,"-1"1"5,-1-1 1,0-1-1,1 1-11,1-6-65,0-5-138,1-12-573,1 4 0,1 1 0,9-1 0</inkml:trace>
  <inkml:trace contextRef="#ctx0" brushRef="#br0" timeOffset="407639.8383">29120 8971 956,'0'-3'148,"0"2"56,0 0 38,-6 3 29,-5 3 23,-4 8 23,-9 4 8,1 4 6,-1 8 4,3 3-120,9 7-21,7 3-58,5 4-39,8 0-26,6-2-23,7-2-20,4-7-8,2-5-6,0-8-2,-8-8 3,-3-6-6,-1-6-1,-3-3-10,0-6-16,-4-7-11,-2-5-16,-6-2-9,-8-4-1,-4 1-3,-3 6-11,-3 4-33,-1 6-50,3 2-73,5 1-106,3-4-299,5 6 0,1 3 0</inkml:trace>
  <inkml:trace contextRef="#ctx0" brushRef="#br0" timeOffset="408044.7279">29505 9000 1430,'-8'0'109,"-5"0"38,-1 0 23,-8 7 28,2 5 8,-1 11 15,-2 9 4,3 5 4,4 3 0,5 4-87,6-4-24,2-2-36,9-4-24,4-5-24,4-6-9,5-3-12,4-8-9,-2-4-6,5-5-15,-5-1-14,-6-7-13,-3-3-17,-6-4 0,-11-8-3,-8-5 3,-9-5-2,-1-1-8,0-1-61,2 4-121,36 6-303,-20 12 0,7 5 0</inkml:trace>
  <inkml:trace contextRef="#ctx0" brushRef="#br0" timeOffset="408444.6573">29746 9032 1391,'-8'0'177,"-5"0"37,-6 7 15,-3 3 12,1 6 6,4 8 6,7 8 7,5 4 2,5 4 2,5-5-135,5 2-42,-1-6-38,5-5-12,4-8-9,-3-6-2,3-6-6,0-3-4,-1-6-4,-4-1-2,-4-10-2,-3-4-4,-9-6-2,-6 0-8,-3-2-4,-6 6-11,0 8-26,-3 7-49,6 3-91,3 2-139,0-14-328,6 24 0,3-4 0,3 1 0</inkml:trace>
  <inkml:trace contextRef="#ctx0" brushRef="#br0" timeOffset="410647.0942">30161 9024 835,'0'-7'109,"1"3"23,1-2 12,-2-1 7,0 3 5,0-2 11,0-2 22,0 0 21,-2-2 30,-2-1-31,0 2-43,-4 0-21,-3 2-11,-8 0-3,-8 4-7,-11-4-9,-11 2-20,-10-3-17,-9-4-20,-6-5-22,-4-5-3,-2-4-1,-1-1-1,3 4-1,1 0 0,5 1-1,3 7-2,1 2-3,3 3-8,-4 3-10,4 2-3,1 3 1,0 2-1,4 0-2,-2 2 2,1 3-1,2 2 2,-1 1-1,4 3-1,3-1 2,4 4 1,2-2-2,5 1 0,1 2 1,4-3 2,2 4-2,2-2 0,-2 1-1,5 0 0,-3 3 2,2-1-2,-1 3 3,0 2 1,4 0-1,2 2 0,1 0 3,2-1 2,0 0 2,2 3 3,-1-1-2,4 2-2,0 2 4,7 0-3,5 2 3,2 1-1,5 2 1,8-2-1,3 0 2,5-1 2,8-1 10,1-1 13,10 2-6,-3 1 8,6 0-2,-1 4-2,8-1 0,1-2 3,4-5 4,-5 0 2,3-5-8,2-5-9,-5 1-1,2-5-4,3-2 0,3-2 2,3-3-3,5 1-6,3-3-7,1 0-3,0-1-3,-4-3 0,-1-1 1,-2 0-3,-7 0 0,-3-3 5,-1 3-3,-6-5 1,5-4-3,0-1 0,2 2 0,0-5-2,3-1 1,4 0 0,-1 0 1,1-1-5,-5 1 8,-3-1-2,-2 1-1,0-2 1,-5 0 2,1-4 1,-3-3-2,5-2 2,-2-5 0,-3 1 2,0-3-1,-3 6 2,-3 1 9,-8 1 6,-4 2 9,-2 1 2,-7-4 6,3 0 1,-3-2 0,-1-2-2,-1 1-1,-2-2-2,-5 2-8,-2 4-5,-4-1-10,2 4-2,-10 4-2,-1-2-1,-3 2-2,-3 2 2,-3 1 0,3 1-2,5 1 4,0 0-2,4 3 1,-1 2-2,4 1-2,-6 0-3,-2 0 0,-2 2-1,-1-3-1,2 4 2,-3-4-3,3 2-2,-2 0-1,2-1 0,-3 0-2,2 1 2,2 0-1,-2 0 0,-1 0-1,2 3-1,1 0 0,4-2 2,-2 1-1,3 2-2,0 1 2,0 0-1,1 0 1,4 0-4,-2-2-1,1 2 1,-1 0 1,3 0-1,2 0 0,-1 0 4,2 0-5,-3 0-2,3 0 1,0 0 2,-3 0 2,3 0-1,-3 0-1,3-2 1,0 2 2,0 0 0,0-3 4,-3 3 2,0 0 1,0 0-3,0-1 0,0-1-2,0 2-4,0-1-3,0 1-8,2 0-1,-1 0-4,2 0 0,-1 0-8,1 0-4,0 0-3,0 0-1,-2 0-2,0 0-2,1 0-4,-2 0-4,0 0-7,-1 0-15,1 0-19,1 0-30,1 0-30,1-2-58,1 2-113,-1-4-128,0-18-290,0 18 0,0-3 0</inkml:trace>
  <inkml:trace contextRef="#ctx0" brushRef="#br0" timeOffset="415286.5796">25356 10333 300,'-1'0'33,"1"0"12,0 0 19,0 0 19,0 0 13,0 0 10,0 0 10,0 0 21,-2 0 16,1 0-9,-1 1 6,1 0 21,1 2 12,0-3 10,-2 5 9,2-5 4,2 2 0,-4-2-9,2 0-10,0 0-4,0 0-14,0 0-28,0 0-26,0 0-23,0 0-14,0 0-14,0 0-8,0 0-9,0 0-7,0-2-6,2-3-2,-1 0-2,2 0-5,0 0-1,0 1-8,4 1 2,-1-3 2,2 1 0,3-1 2,2-1 1,4-3-2,5 2-2,-2-1 2,-2 0-5,3-2-1,-6 5-2,0-1-4,-2 3-2,-5 3-3,-3-1-7,-1 1 3,1 1 1,1 0-2,3 0 1,1 0 2,5 0-4,-6 0 0,2 1 2,-5 2 3,1 0 4,-2 2 0,-4 1 1,2 3 1,-3 5 3,0 2 0,-4 6 3,-6 3 1,-3 2-1,-2 1 2,-6-2 1,0 2-1,-3-4-2,1 2 4,2-6-6,1-5-1,4 2 4,-2-8 0,3-2-1,0-3 0,2-1-5,-1-3 1,0 0-2,5 0-5,2-3 3,3 3-2,-1 0-8,5 0-4,0 0-4,0 0 4,3 0 1,6 0 2,4 0-2,4 0 0,6 0 2,2-4 4,4 2 4,-1 0 4,1-2 3,-1 0-2,-2 0 1,0 4-3,-2-3 0,-2 3 1,-1 0-3,-1 3-2,0-3 2,-4 4-4,1 0-3,-2 0-10,-3 0-14,0 0-23,1-1-36,0 0-55,0-3-111,2-1-172,-6-16-317,0 12 0,-3-1 0</inkml:trace>
  <inkml:trace contextRef="#ctx0" brushRef="#br0" timeOffset="415740.3645">25395 10775 849,'-4'3'144,"2"2"55,1 1 43,1-1 25,0-3 5,1-1 12,6-1 15,9-1 8,9 1 4,13-2-91,13-2-46,5-1-58,4-2-40,0-2-26,0 1-4,-3 4-12,-5-1-16,-7 2-23,-12 3-38,-8 0-71,-11 0-96,-6 0-138,-5 0-289,-5 0 0,-2 0 0,-5 2 0</inkml:trace>
  <inkml:trace contextRef="#ctx0" brushRef="#br0" timeOffset="416580.582">25494 11030 922,'-11'5'79,"-2"2"31,4 0 55,-4 0 40,10-3 10,4-3 11,1-1 16,5 0 12,5 0 11,6-1-40,8 1-24,4-3-28,6 2-53,0-2-38,-3 1-9,-1 2-12,-8 0-13,-3 2-13,-7 2-10,-7 3-7,-4 5-5,-3 1-1,-7 3-1,-7 1 1,-4 4-2,-6 0 4,-1-2-1,3-2 0,7-6-1,6-1-2,6-2 2,3-5 6,3 1 4,3 0 2,5-1 0,5 0-2,3-2-1,3 2 3,2 7 0,-3-6 0,-3 4-1,0 2-11,-1 1-4,-4 2 2,-5-1 0,-2 0 11,-3 1 18,-3-1 17,-4 0 30,-6 0 14,-6-2 13,-7 1 19,-8-4 17,-7 0 15,-6-2 14,-2-2 2,1-3 17,0-3 5,5 3-19,10 0-2,8 0-8,7 0-17,5 0-14,5 0-11,2-2-14,-3 1-8,1-1-28,2 2-23,-5-4-8,5 4-9,-1-3-8,4-1 3,-3 4-4,6-3-11,-3 3-12,-3 0-16,3 0-66,0 0-71,0 0-101,0 0-138,3 3-286,-10 4-489,-9-1 0,-22 6 0,-32 8 0</inkml:trace>
  <inkml:trace contextRef="#ctx0" brushRef="#br0" timeOffset="417710.0724">23570 11744 1614,'0'2'156,"3"-1"35,-3 2 26,0-2 26,0-1 12,0 0 9,0 0 6,0-1 2,0 2 4,1-1-106,8 0-43,7 0-36,8 0-23,7 0-27,9-1-13,4-3-25,-1 1-42,0-1-47,-11-2-74,-10 0-95,-5-2-140,-11-7-275,-4 11 0,-1 0 0,-1-2 0</inkml:trace>
  <inkml:trace contextRef="#ctx0" brushRef="#br0" timeOffset="417980.7197">23618 11933 2172,'0'2'100,"0"1"23,1 2 24,3-2 7,7-2 3,6-1-2,12 0-17,8 0-33,5-1-49,1-1-185,6-7-506,-19 7 0,-3-1 0,-13-1 0</inkml:trace>
  <inkml:trace contextRef="#ctx0" brushRef="#br0" timeOffset="424529.8374">24498 11750 905,'0'0'174,"0"0"33,0-2 27,0 1 17,0-2 12,0 1 13,0-1 15,0-2 12,0 3 7,0 0-123,0-1-49,0 2-32,0 1-27,0 0-19,0-1-8,0 2-11,0 3-14,-3 8-9,-4 5-3,-7 9 0,-6 7 1,-2 3 1,0 4-1,-1-2 1,9-2-3,1-4-2,5-6 0,2-6-2,3-7-2,0-3 5,2-4 23,1-5 7,0 1 10,1-2 3,8-5 4,6-2-1,8 2-1,13-2 1,9 0-21,3 6-25,1-2-62,-1 3-77,-11 0-142,-1-3-185,-16 2-280,-12 1 0,-4-2 0,-4 2 0</inkml:trace>
  <inkml:trace contextRef="#ctx0" brushRef="#br0" timeOffset="424874.9826">24609 11833 1715,'-1'-7'121,"-1"3"-1,1 3 9,-5-2 20,6 4 22,-1 6 21,-1 7 14,1 9 10,1 8 6,1 10-105,1 5-15,-2 5 3,0-1-8,0-3-20,0-3-22,0-6-20,0-4-13,-2-8-13,2-4-13,-1-7-25,-1-5-51,1-6-105,2 0-110,-1-8-358,0 4 0,2 0 0,-1-2 0</inkml:trace>
  <inkml:trace contextRef="#ctx0" brushRef="#br0" timeOffset="425784.5314">24944 11968 488,'0'-3'77,"0"-1"12,0 4 12,0-2 15,0 2 10,0 0 17,0 0 13,0 0 8,0 0 5,0 0-56,0 0-11,0 0-10,0 0-3,-4 0-10,0 2 3,-2 1 4,0 4-1,0 2 8,-2 4 17,-2 4 14,3 5 8,-3 7 5,0 4-1,4 5-4,3 2-10,1-3-20,1-1-3,5-9-12,1-3-18,7-10-15,3-6-11,4-6-7,5-2-4,-2-6-4,2-5-4,1-6-9,-5-1-15,-6-5-16,-7-4-5,-4-2-3,-4 0-1,-5-3-5,-7 2-1,-5 3 2,-4 6 3,-1 8 6,-1-1 6,6 9-9,3 4-52,3-1-95,9 2-105,0-10-355,3 13 0,0-1 0,6-2 0</inkml:trace>
  <inkml:trace contextRef="#ctx0" brushRef="#br0" timeOffset="426078.9408">25230 11911 1784,'0'-6'152,"0"2"6,0 0 5,0 1 6,1 3 15,-1 7 9,3 10 8,0 9 2,3 9 2,-5 11-121,1 0-31,0-1-5,-4-1-5,2-11-7,0-7-35,2-3-125,-1-17-200,2-1-321,3-3 0,0-10 0,12-9 0</inkml:trace>
  <inkml:trace contextRef="#ctx0" brushRef="#br0" timeOffset="426347.8477">25431 11975 1879,'-3'1'119,"-3"7"24,-3 9 6,-4 7 1,-4 5 3,-7 11 2,1-1 3,-1 0-2,6-6 2,6-5-78,8-6-39,2-8-23,10-4-8,6-4-10,5-5-25,6 1-34,15-7-78,6-6-151,-4-14-284,-1 11 0,-4 0 0</inkml:trace>
  <inkml:trace contextRef="#ctx0" brushRef="#br0" timeOffset="427002.2539">25570 12019 1860,'0'0'124,"0"0"34,0 3 11,0 4 4,1 7 1,2 9-2,0 9 0,-3 3-1,3 4-1,0-6-93,-1-2-30,-1-7-30,2-8-3,-3-6-4,0-7-1,0-3 3,0-7 1,0-8 3,0-7 4,0-15 0,2-7 2,1-4 4,3 7 4,4 3 2,2 11 0,5 11 0,-2 8-2,3 5 1,-1 8-4,-1 8 0,-1 7-4,-4 2-7,-4 4-11,-4 5-4,0-5 0,-3-4-1,0-2 9,0-8 36,0-5 6,0-3 8,2-8 15,-1-10 3,2-4 3,2-11 1,4-10 2,6 2-1,1-1-8,3 7-38,-5 11-5,2 13-10,-5 3-13,-3 6-4,1 11-3,3 2 0,-3 6-4,-3 5 2,0 2-3,2 2 0,-4-3 1,-1 0-2,-1 1-18,-2-4-26,0-2-56,0-2-92,1-6-199,-1-6-396,-1-1 0,-4-7 0</inkml:trace>
  <inkml:trace contextRef="#ctx0" brushRef="#br0" timeOffset="430777.0141">28662 16544 1914,'-30'5'116,"-9"3"7,-12 8 4,-3 6 6,15 5 5,7 4 19,14 3 19,4-1 19,8 5 17,5-2-64,5 2-10,8-1-5,11-2 1,10-3-4,10-3-2,4-4-16,4-11-18,0-10-18,-5-8-15,-5-15-20,-6-10-17,-9-10-4,-8-9-7,-12-1-7,-6 1-9,-15 5-17,-12 5-16,-9 8-10,-11 6-13,0 6-11,1 10-23,10 5-39,13 6-15,14 6-101,12 4-120,8-13-297,11 21 0,13-2 0,11-7 0</inkml:trace>
  <inkml:trace contextRef="#ctx0" brushRef="#br0" timeOffset="430933.475">29101 16772 2195,'0'0'91,"0"2"1,0-2-1,0 0-20,2-2-106,18-10-466,-13 0 0,2-8 0</inkml:trace>
  <inkml:trace contextRef="#ctx0" brushRef="#br0" timeOffset="431322.4919">29505 16433 1854,'-11'1'196,"-8"6"25,-8 10 13,-5 9 9,2 10 3,4 14 4,11 10 2,7 2 0,4 4 0,6-4-142,1-6-54,4-10-24,5-7-9,6-15-5,2-10-3,7-9-7,-1-10-4,1-7-7,-5-5-2,-2-4-4,-13-4 0,-7 8-1,-18 2-6,-9 9-6,-7 1-2,-4 7-31,3 7-57,8 0-88,12 0-129,9-4-365,3 1 0,5-3 0,5-3 0</inkml:trace>
  <inkml:trace contextRef="#ctx0" brushRef="#br0" timeOffset="431788.1313">29706 16499 2467,'-4'0'120,"-2"4"31,-3-1 19,1 3 16,4 2 24,1 4 19,7 0 14,8-1 13,12-4 13,14-4-73,15-2-42,8-5-28,6-2-19,-4-1-17,-11 5-23,-15-1-24,-18 3-10,-10 5-12,-7 7-13,-5 6-2,-2 10 1,-4 6-2,0 12-3,-4-2 1,-1 7 5,-1-3 10,0 1 1,0-4 1,0 1 0,-2-8-1,1 2 0,2-11 0,4-3-2,4-9-3,1-6-48,2-7-90,3-5-76,-1-8-114,1-8-132,0-12-398,0 4 0,-5-4 0,-5-3 0</inkml:trace>
  <inkml:trace contextRef="#ctx0" brushRef="#br0" timeOffset="455180.3888">27023 4625 1830,'-1'0'68,"-4"5"30,-4 1 30,-3 5 19,-3 3 14,-3 7 21,1 2 14,1 6 12,-2 0 12,-2 4-16,-1 3-39,3-3-29,3-2-20,5-11-3,2-1 3,8-9-11,-4-3-7,2-3-5,-1 1-13,0-2-4,2 0-8,-1 1 1,2-4-8,0 3-12,0-3-18,2 0 8,7 0-4,12 0-3,15-7 2,15 1 1,15-3 0,5-5-5,0 1-1,-13 1-12,-11 3-44,-14 5-94,-12 0-93,-12 2-117,0-2-140,-7-11-317,-1 11 0,1 0 0</inkml:trace>
  <inkml:trace contextRef="#ctx0" brushRef="#br0" timeOffset="455692.3361">27314 4703 1539,'0'0'115,"0"0"4,0 0 2,0 0 39,-2 4 24,1 6 24,-2 10 5,-3 11 0,3 13 1,1 6-100,-1 4-12,2 1-3,2-6-2,-1-6-40,0-7-22,0-9-23,0-4-16,0-6-68,2-11-116,14-1-479,-13-5 0,3 0 0,2-5 0</inkml:trace>
  <inkml:trace contextRef="#ctx0" brushRef="#br0" timeOffset="456100.2226">27514 4867 1845,'0'-2'71,"0"2"35,-4 0 24,-3 2 16,-2 3 12,3 7 5,-4 3 3,5 2 8,4 5 8,1 1-32,1 1-26,5-5-26,5-1-14,2-4-9,10-9-5,-2-4 4,3-2 3,3-9-6,-4-4-4,-4-1-6,-4-8 3,-4 0-4,-7-3-9,-6-1 2,-11 3-11,-6 0-6,-2 5-11,-6 7-4,-2 3-10,2 6-22,5 2-37,6 4-50,3 1-85,8-1-167,2-5-403,8 7 0,7-5 0</inkml:trace>
  <inkml:trace contextRef="#ctx0" brushRef="#br0" timeOffset="456383.8144">27852 4712 1867,'-4'-5'173,"4"-2"26,0 0 6,0 0 3,0 4 1,-1 3 12,1 5 6,0 7 4,0 11-2,0 11-138,0 12-33,-2 1-27,-1 2-6,0-3 0,-2-5-2,2-7-19,2-8-74,1-6-123,3-9-129,3-15-366,7 1 0,6-10 0,9-10 0</inkml:trace>
  <inkml:trace contextRef="#ctx0" brushRef="#br0" timeOffset="457560.6632">28072 4790 2155,'0'-4'127,"0"3"9,-6-1 23,-7 1 10,-10 5 5,-13 10 4,-5 10 2,-4 5 1,6 8-1,11 1-120,14-4-2,9-8-3,8-6-12,13-6-6,4-9-3,12-1-4,10-1-2,6-3-5,6-3-32,-2-1-78,-1-6-104,-5-2-107,-8-7-106,-14-3-199,-15 7 0,-4 1 0,-8 12 2019,-8-9-1727,7 7 94,1-6 65,-3 5 54,4-11 49,-1 16 83,2 0 97,-1 0 126,2 0 115,0 2-8,0 5-82,0 4-90,2 7-63,1 7-49,-2 3-15,1-3-2,-1 3 2,-1-9-23,2-3-17,-2-4-2,0-5 13,0-4 8,0-2-1,0-7 0,0-9-3,0-4 1,0-10-3,3-9 0,0 1-6,7 3-5,2 5-14,6 7-10,-1 5 1,3 7-1,0 9-1,-3 1 2,3 9-1,-7 5 1,-2 6 0,-5 5-1,-2 3-1,-2 3-1,-2-6 7,0-4 0,0-2 30,1-9 32,-1-3 9,0-7 2,2-7 3,1-7 5,3-11-3,4-8-1,10-7-5,6 2-3,1 4-33,1 12-39,-8 8-8,-8 9-5,-4 3-1,-4 9 1,-3 4-3,1 2 4,-1 6-5,1 3 5,-1 2 7,-1-2 7,3 2-4,-3-2 3,0-2 4,2 0-1,-2-4 1,0-1 1,0-8 4,0-5-2,0 1-4,0-1-1,0-1 4,0-1-2,0 2-5,0-2-2,0 0 0,0 0-1,0 1-3,0 0-1,0-1 2,0 0-1,0 0-3,0 0-2,0 0-6,0 0-2,0 0-6,0 0-2,0 0-3,0 0 1,0 0-3,0 0-10,0 0-18,0 0-18,0 0-26,0 0-25,0 0-23,0 0-25,1 0-25,-1 0-20,2 0-22,1 0-48,0-2-68,7-7-248,-7 8 0</inkml:trace>
  <inkml:trace contextRef="#ctx0" brushRef="#br0" timeOffset="493214.2901">31500 5060 467,'3'-4'107,"2"-2"36,-2 5 27,0-6 31,0 6 25,-3-4 30,0 0 23,0-1 14,-6-2 7,-3-1-54,-11 3-36,-7-5-22,-9 5-26,-5 0-28,-2 5-24,2 1-29,3 8-26,8 6-13,9 3-6,5 8-7,8 4-8,5-1-9,3-1 4,0 4 2,0-1 2,5-1 12,1-3 28,4-6 20,4-4 22,5-8 6,7-3 2,4-10-4,2-5-4,4-5-5,-2-5-3,-2-10-7,-5-2-30,-8 1-20,-8 3-20,-5 7-16,-4 4-7,-2 9 3,0 5-3,-2 7 3,-1 3-1,0 8-1,0 8 5,3 7 1,0 11-1,0 6 8,0 3 8,0 1-4,0 0 1,0-5-3,0-7 2,0-3-3,0-9 1,0-3-5,0-5 1,0-5-7,0-3-20,0-4-53,0 0-73,0-6-122,9-5-207,-7 2-323,4-7 0,6-8 0,0-10 0</inkml:trace>
  <inkml:trace contextRef="#ctx0" brushRef="#br0" timeOffset="493435.2197">31702 5170 3284,'0'-10'128,"2"-5"12,-2-1 0,1-4 1,2 6-5,-2 4-43,2 0-91,3 3-104,5 0-186,-1 9-446,-4 5 0,1 6 0,-1 15 0</inkml:trace>
  <inkml:trace contextRef="#ctx0" brushRef="#br0" timeOffset="493606.7627">31768 5423 1430,'0'6'139,"0"3"63,0-1 39,0 0 15,0-3 3,1-5-26,1 0-107,9-6-206,-7-5-481,7-7 0,2-6 0,8-9 0</inkml:trace>
  <inkml:trace contextRef="#ctx0" brushRef="#br0" timeOffset="494077.9526">32352 5079 1751,'-6'-2'107,"-6"0"12,-6 2 9,-6-1 5,-8 6 1,-1 8 3,1 4 0,2 5 0,5 5 2,7-1-85,10-1-10,5-4 0,2-1 5,5-4 13,4-1 10,5-1 6,7-5 1,7 0 0,3-1-1,-3-4-2,-3 3-10,-9 2-12,-4 0-13,-7 4-16,-4 3-9,-7 5-7,-10 0-2,-7 4 2,-6 1 0,-9 0 0,1-3 2,5-4 3,6-5-2,8-9-15,8-2-71,8-8-132,6-14-156,3 1-292,12-11 0,13-9 0,12-6 0</inkml:trace>
  <inkml:trace contextRef="#ctx0" brushRef="#br0" timeOffset="494878.2899">32483 5196 2126,'0'0'92,"0"2"24,0 4 8,-2 6 12,1 7 6,-1 5 7,2 5 2,5 1 5,1 1 25,6-3-25,-3-5-19,6-7 9,5-7 11,2-5-7,4-2-2,5-6-1,2-6 0,2-3-3,-6-6-24,-7-7-15,-8-4-28,-8-1-30,-6-1-17,-6 6-1,-11 0-1,-2 7-3,-4 5 0,-7 8-1,2 3 1,6 1-3,4 2-2,6 2-4,2-2-2,8-2-4,-1 2-6,0 2-2,3-2-2,-3 5-2,0-3-1,2 3 0,-1-3 1,0 3 0,4-5 1,-2 0 3,0 1-1,0-1 3,0 0 2,0 0 0,0-1 1,0 2 4,0-1 2,0 0 3,0 0-1,0 0-1,0 0 5,0 0-4,0 0 1,0 0-3,0 0 0,0 0-8,0 0-1,0 0-3,0 0-2,0 0 1,-2 0-4,2 0 1,0 0-3,0 0 4,-1 0-1,2 0 6,-1 0-1,0 0 0,0 0 4,0 0-5,0 0 2,0 0-1,0 0 1,0 0-4,0 0-5,0 0-6,0 0-14,0 0-94,0 0-128,8-1-219,-6-20-456,-1 17 0,-7-7 0,-9 4 0</inkml:trace>
  <inkml:trace contextRef="#ctx0" brushRef="#br0" timeOffset="505570.5847">30337 6178 636,'0'-4'92,"0"4"20,0 0 17,0-3 14,0 3 15,0 0 14,0 0 12,0 0 10,0 0 16,0 0-44,0 0-5,0 0 3,0 0-6,0 0-9,0 0-8,0-1-13,-3 1-12,-5 0-9,-1 0-15,-4 0-19,-4 0-20,-2 0-21,-4 0-7,0 0 0,-2 1-6,-4 2 0,2 1 2,-1 3-2,2 6 1,2 0-2,6 5-3,-3-1-3,9 3-3,0 2-1,4-1-2,2-2 7,5 1 2,-1-2 5,2-2 2,0-2 4,0-1 5,3-2 6,2-2 4,7-1 2,3-4 2,3 1-3,6-1 1,-6 0-4,-4-4-7,-2 0 4,0 0-9,-6 0-1,4 0-8,1 0-2,0 0-7,0 0-2,0 0-3,0 0-2,-1 0 4,1 0-7,-2 0 7,1 3-3,-4-3-1,-3 0-1,0 0 4,-3 0-2,3 0-2,-3 0 1,5 0-3,1 0 4,-2 0-5,-2 0-3,1 0 4,-2 0-1,-2 0 0,2 0 1,1 0-2,-2 0 2,0 0 2,0 0 0,0 0 9,0 0-3,0 0-7,0 0-14,0 0-32,0 0-41,0 0-68,0 0-121,1-7-490,-2 4 0,-2-1 0,-3 1 0</inkml:trace>
  <inkml:trace contextRef="#ctx0" brushRef="#br0" timeOffset="507092.1902">30257 6242 466,'0'-1'116,"0"-3"27,0 3 24,-4-3 39,-2 3 28,-2-2 21,-1 0 5,1 0 10,-2 1 4,1-1-69,0 3-37,-4 0-21,-1 0-17,-1 0-31,1 0-19,-5 3-11,2 4 6,-4 3-6,0 9 1,1 5-1,-2 5-5,4 3-6,7-1-3,2-2-7,4-2-8,3-5-3,4-6-3,3-6 6,1-2-2,5-3 2,7-4 0,0 1 0,3-4 0,3 2-3,-3 0-3,-1 0-5,4 0-8,-2 2-9,1 1-4,1 2-4,-3 3-3,-6 2-1,0 4-1,-4-1 0,-10 1 0,1 1 2,0 1-1,-2-2 8,-2 1 6,2 0 5,0-1 10,-3-2 13,-6 2 10,-2-2 20,-4 1 19,-7-3 16,-3-2 25,-6 0 9,-11-3 11,-2-4 7,-4-1 28,-2 0 13,2 0-5,3 0-9,9 0-4,4 0-19,7-1-16,8 1-13,8-2-16,0 2-13,5 0-38,4 0-23,0 0-7,0 0-9,0 0-15,0 0 0,0 0-8,0-3-5,0 3 5,0 0 0,0 0 8,0 0 0,0 0-1,0 0 1,0 0 0,0 0 0,0 0 0,0 0-1,0 0-4,0-1 10,0 1-12,0 0-1,0 0 0,0 0 0,0 0 0,0 0 1,0 0-1,0 0 0,0 0 5,0 0-11,0 0 1,0 0-8,0 0-16,0 0 0,0 0-7,0 0-9,0 0-5,0 0 1,0 0-9,0 0-7,0 0-32,0 0-26,0 0-6,0 0-13,0 0-14,0 0-24,0 0-37,0 0-54,0 0-71,0 0-161,1-8-478,1 5 0,-2-1 0,1-6 0</inkml:trace>
  <inkml:trace contextRef="#ctx0" brushRef="#br0" timeOffset="508690.0766">28414 4091 1528,'0'-2'37,"0"1"15,0 0 15,0-1 13,0 1 4,0 1-1,0 0 2,0 0 16,0 1 18,0 5-8,0 8-2,0 3-8,0 9-8,1 4-11,-1 1 0,2-4 4,4-3 18,3-4 2,1-7-4,1-3-9,7-5-7,-3-4-4,3-2-6,0-4-3,0-2 0,0-4-4,-6 0-18,2-3-16,-10 2-10,-1 2-5,-3-2-5,2 7-4,-5 1-7,4 1 0,-1 2-3,0 2 3,3 2 0,-1 3 0,4 0 2,0 1 4,3 2 16,0-4 25,3-2 16,0-1 5,2-2 9,1-5-1,0-4 2,1-6-1,-4-2 1,0-3-7,-7-3-11,-4-2-21,-4-2-6,-7 2-6,-1 2-1,-1 0-1,-4 5-4,3 6-3,5 7-5,2 1-3,-2 4-6,2 0-7,1 0-12,5 0-8,-4 0-11,4 0-10,0 0-10,4 0-6,-8 0-5,4 0-2,0 0-5,0 0-18,-3 0-8,3 2-20,0 1-34,3 0-36,-3 1-46,0 0-46,0-3-62,0-1-60,20 2-144,-16 2 0,1 1 0</inkml:trace>
  <inkml:trace contextRef="#ctx0" brushRef="#br0" timeOffset="512109.8501">30048 4366 422,'0'-3'84,"0"1"24,0 0 8,0 0 3,0 2 0,0 0 1,0 0-2,0 0 2,0 0 1,0 0-49,0 0-21,0-2-15,0 2 0,0 0-1,0 0 4,0 0 1,0 0 4,0 4-1,-2 0-1,-1 1-5,-1 5-8,-3 0-7,-1 0-8,-1 1 5,-1-2 1,-1 3-1,0 0 1,-4 1-1,3 1 3,-1-3 0,2 4 2,1-3 3,-1-1 6,2 1 5,0-1 6,0-2 8,0 0 5,1 2 3,-2 3 6,-2-5 3,0 6 3,-1-4 1,0 1-1,-2 2-5,3-2-9,0-1-8,0 3-6,2-3-5,2 1-4,-1 3-6,2-1-2,-3-2-3,-3 3-2,-1-1 1,-2 3 2,-4 3 7,-2 0 4,-4 3 1,-2-2 3,-1 3 3,1 1-2,-4 0-1,3 3-3,-1-2-5,6 1-2,-2-1-10,2 2-3,2-1 0,1 2-3,-4 0-4,1 2 2,-1 0-2,1-2-3,0 1 1,4-4-3,-1-4 1,4 2 0,1-4-3,2-3 0,-4 4-1,2-4-1,-2 1-1,-2 3 2,-4 2-1,1 2 0,-2-1 1,-4 4-2,2 0 3,-3-1 0,3 2-1,0-2 5,0 1 3,4 0-3,-4 0 2,0-1 0,3 4 0,-4-4 2,-1 2 0,-1 2-1,1 1 0,-4-1-2,2 3-4,-1-5 5,0 3-1,1-3 2,1 2 0,-2 0 1,-1-4 1,1 2 2,2 0-2,-1 0 1,4 2-1,-2-1 0,0 0-1,4-2 1,-2 1 1,-3 0 1,-2 0-1,-1-3 2,-6 0 2,-2 3 1,-1 0 2,0 2 0,-3 1 2,1-2-2,-1 2 1,3-3-3,-2 2-1,2-2-2,3 1-1,-4-1 1,-1 0-2,-3 0 0,0 2-5,-4 2 1,0-1 0,1 2-3,-1-1 4,0 0 2,4 1-2,1-1 0,4-2 0,1-2-1,1 2 3,-1-2 1,3-1-4,-4 0 5,1-1-3,2 4-5,-3-3 3,1 1-2,-1 1 1,0-2-1,0 3-2,0-5 0,0 5 1,-1-4-3,2 2 0,-2 3 1,0-5-3,4 5 0,-2-2-2,2-1 3,1 1-1,4-2-2,-2 0 3,2-2 0,1 1 1,2-1 0,0-1 2,1 1 0,0-3-1,2-2 2,1 1 3,1-1 7,4-4 7,3 0 2,2-5 2,4 0-2,2 1 2,1-5-4,4 3 2,-3-1 1,2-1-4,1-1-5,1-1-6,-1-3 2,3 0 4,2-1 2,-1-2 3,2 1 4,0-2 5,-3 2-5,0-1 0,-1 4-2,-2-1-3,1 0-2,0-1-5,2 1 1,3-3 13,-3 2 23,3-3 15,0 0 12,0 0 4,0 0 8,0 0 2,0 0 1,0 0 1,0 0-2,0 0-16,0 0-23,0 0-17,0 0-6,0 0 0,0 0 4,0 0-4,0 0 1,0 0-5,0 0-3,0 0 0,0 0-2,-4 0-1,4 0-7,0 0-5,0 0-5,0 0-3,0 0 0,0 0 3,0 0-3,0 0 3,0 0 1,0 0-1,0 0 0,0 0 8,0 0-3,0 0 7,0 0 11,0 0 10,0 0 10,0 0 4,0 0 9,0 0 3,0 0 5,0 0-9,0 0-2,0 0-4,0 0-12,0 0-12,0 0-7,0 0-8,0 0-6,0 0-5,0 0-5,0 0 0,0 0 3,0 0 0,0 0-3,0 0 3,0 0-8,0 0 0,0 0-2,0 0 10,0 0-4,0 0 12,0 0 0,0 0 0,0 0-5,0 0 0,0-3 8,0 2 3,0 1 0,0-3-8,0-1 3,0 4-3,-3-1-11,3-2 0,0 3 5,0 0 0,0 0 0,0 0-4,0 0 1,0 0 0,0 0-16,0 0-39,0 0-21,0 0-17,-3 0-14,6 0-22,-3 0-35,0 0-51,0 0-61,0 0-62,0-1-93,3-4-151,-3 1-322,7 0 0,-4 0 0,4-3 0</inkml:trace>
  <inkml:trace contextRef="#ctx0" brushRef="#br0" timeOffset="516899.8388">29540 4947 251,'0'-2'17,"0"-1"9,0 1 9,0 1 6,0 0 8,0 2 10,0-1 12,0 0 15,0 0 14,0 3 5,0 2 9,0 4-4,0 5-5,0 1 6,0 2-3,0 1-2,0-1-7,0 3-12,1 0-9,-1 2-14,2-4-3,2 3 13,3-4 10,1 0-6,6-3 1,2-1 1,-1-2 1,2-1-2,-4-2 2,4 1-1,-5-3 1,4 1-12,-2 0-8,1-2-4,-1 2-3,-3-3-6,-3-1-3,1 0 2,-3 1-3,0-3-2,0 1-3,0-2-3,5 0-2,2 0-1,1 2-4,2-2 0,-2 0-3,1-2-1,-1 2-4,0 0-1,-3 0-5,3 0-3,4 0 1,-2 0 0,2 0 3,3 0-3,-7 0-1,-1 0 0,-5 0-1,-5 0 0,-3 0 2,0 0-1,0 0-2,0 0-2,0 0-4,0 0 1,0 0-5,0 0-31,0 0-69,0 0-153,0-12-394,0 9 0,-3-1 0</inkml:trace>
  <inkml:trace contextRef="#ctx0" brushRef="#br0" timeOffset="518234.1871">29452 5442 311,'0'-3'57,"0"0"27,0 0 30,0-1 27,0 4 19,0 0 10,0 0 3,0 0 3,0 0 3,0 0-31,0 0-11,0 0-7,0 0-19,0 0-23,0 0-17,0 0-10,0 0-5,0 0 0,0 0 2,0 2 2,0 3-7,-1 0-6,-2 4 0,-2 4 15,-3 1 14,-2 5 11,-2 1 6,-4 2 0,2 3-2,-4 0-6,7-3-4,-1 0-11,5-5-12,4-5-10,3-3 1,0-6 0,3-1 3,4 1 2,2-3-3,11 0 0,3 0 1,2-5-6,5 1-13,0-2-30,-1-6-83,-4 0-110,1-1-109,-6-4-381,-7 8 0,-10 1 0,0 2 0</inkml:trace>
  <inkml:trace contextRef="#ctx0" brushRef="#br0" timeOffset="518536.0677">29546 5474 1136,'0'0'67,"0"0"11,0 0 27,-2 0 35,1 3 23,1 2 32,-2 7 19,2 5 6,0 6 5,2 6-63,-2 3-1,0 2-12,0 0-24,0-2-32,0-3-22,-2-3-32,-1 0-24,0-6-22,1 0-63,2-6-97,-3-8-113,3-20-286,0 14 0,0-4 0,3-1 0</inkml:trace>
  <inkml:trace contextRef="#ctx0" brushRef="#br0" timeOffset="519065.7696">29758 5488 504,'-6'0'66,"-2"0"28,0 1 23,-5 2 14,2 4 11,-2 2 10,4 3 10,-2 2 5,-2-2 3,5 4-39,-1-1-25,3-1-23,2 1-21,2-4-7,2-1 5,0-2-6,4-2-5,4-5-2,1 3 0,2-4 0,4 0-1,-3 3-4,-2-1-1,-5 3-5,-1 2-14,-2 3-3,-2 1-5,0 2-2,-2 0 5,-4 6 2,-4-1 1,-7-2 1,-5 3-2,1 1 1,3-4 0,4-4 1,2-5-35,9-4-83,3-9-139,3-15-261,3 4 0,9-7 0,0-4 0</inkml:trace>
  <inkml:trace contextRef="#ctx0" brushRef="#br0" timeOffset="519459.3379">29864 5456 1213,'-1'0'31,"-1"0"8,1 0 26,-1 0 15,1 3 20,1 3 24,0-3 17,1 4 11,-1 0 11,0-4-20,2 1 18,1-1 11,3-3-18,0 2-10,3-2-16,1-2-26,-2-2-16,-3 0-16,-2-1-14,-2-6-12,-4 2-15,-3-2-23,-3-1-8,-3 4-7,0 3-13,-4 3-43,2 2-104,11 0-458,-10 8 0,2 2 0,3 1 0</inkml:trace>
  <inkml:trace contextRef="#ctx0" brushRef="#br0" timeOffset="523644.1627">29985 3767 409,'0'0'53,"-2"-3"14,2 2 13,0 1 9,0 0 9,0 0 15,0 0 20,0 0 18,0 0 16,0 0-23,0 0-16,0 0-16,0 0-14,0 0-12,0 0-12,0 0-15,0 0-14,0 0-8,0 0-6,3 0-8,2 1 10,3 2 9,3-3 13,3 4 9,4-1 10,0-3 4,-1 4-4,1-1-9,-5-1-5,1 3-3,-4 0-6,1-1-5,1 4-5,0-2-3,0 3-5,1-2-2,1 4-1,2 0 1,-2-1-5,1 1-1,0-1 2,-2 1-1,-2 0-1,0 0-3,2 0-1,-2 3 0,0-2 2,0 4-1,0-2 2,0 1 1,-1 3-4,1-1 1,-1-1 0,-1 1 0,0 1 2,-1-1 4,1-1-1,-3 2 0,0-1 1,0 0-2,-1 0-1,2 0-2,-1 0-1,0 2-1,0 0-1,0 0-3,1-1 2,-4 1 0,0-5-1,4 3 1,-3-4 4,-1 3 0,0-1 0,0-1 1,1 3-2,-1-2-2,2 2 1,-2 0 2,-1 1 3,1-3 5,-2 3 1,1 1 3,-2-2 3,0 0 0,0 3 0,0-2 2,1 4 0,-1-2-4,0 1-5,0 1-4,0 0-3,0-1-7,0 0-4,0-3 0,0 4 0,-3-2-1,0-1-4,0 2 2,-1-2-1,0 1-1,0 0-5,-2 0 5,0 0-2,0-1 0,0 2 1,1-3 0,-2-1 1,1 1-2,0-1 1,-2-1-2,0 1 3,2 0-4,1-4 3,-1 1-1,-2 1-2,1-1 3,-1-2-5,-1 2 4,2-2-3,-2-1 2,3 0-1,1-2 1,-1-3-2,0 1 1,2 0 0,-5 1-2,-1 1 2,0 1-3,1 1-1,-2-2 0,2 1 1,-1-1 0,1 0 2,0-1-1,0-3-1,3 2-2,-3 0-1,1 0 4,-1-2 2,0 2-2,0 1 1,2-5-1,1 1 1,1 1-1,-1 0-1,0-3 3,0 2 1,-1-1-4,-1 0 2,3-1 5,2 0-2,-4-1 0,3-1 2,-1 0-1,-1 0 2,-2 0-1,2 0 3,-1 0 3,4 0-3,-5 0-4,4 0 0,-1 0 1,-1 0-2,0 0-1,2 0 3,-4 0 1,2 0-3,-1 0 1,2 0 0,-2 0 2,-1 0-2,-1 0 2,0 0 1,0 0 2,3 0 2,-3-1-1,0 1 1,1-2 0,4 0 3,-6-1 0,0 0 4,1-1 0,3-1-2,-4 1 3,1-3-6,1 4 2,1-5-1,-2 1-3,-1-2-3,0 1-1,1 0-3,0 2-3,-3-2 0,0 4-1,0-3 0,-2 0-2,1 2 0,-1-3 2,5 1 0,-3-2 0,3 3-2,3-2 0,0 2 0,1 3 2,1-4-1,-2 2-1,2 1 1,-2 1-2,-1-1 0,-2-1 1,-1-3 2,2 1 1,-1-2-1,-1 1-1,1-2-1,1 0 2,1 1-3,-1 2 2,5-1-1,-3 1 1,5 2 0,-2 0-4,0 1 3,-2-2-2,-1-1 1,0 2 0,3-2 2,-3 0 1,3 2 0,0 1-4,3 1 0,0 1 1,0-1 1,-3 3 0,3-3 0,0 1 1,-2-3-2,-3 1-1,3-3-2,-1-1 6,0-1-2,2 0 0,1 1-1,-2 2 0,1 2 0,1 4-1,-2-2 0,2 2 1,-3 0 1,3 0-2,0 0 1,0 0 0,0 0 0,0 0 0,0 0 0,0 0 0,0 0-3,0-1-3,0 1-2,0 0-4,-3 0 4,3 1-2,-5 1 7,1 7-4,0 0 0,-2 3 1,-1 1 3,1-3 3,-1 1 3,4-3 6,-2-3-4,1 2 3,2-2-8,1-4 4,1 2 3,0-2 0,0-2 5,0 2 0,0-1-4,0-1-3,0-2-2,0-3 1,0-3 1,0-5-4,0-6-5,0 2 0,0 2-8,0-1-1,1 7-3,1 5-5,-2 0-1,3 3 4,2 2-1,-1 0 6,3 0 3,2 0-3,1 0 3,-2 0 1,0 0 7,3 0 5,2 1 4,-1 0-4,3 2 0,-1 1-3,-7-1 0,0 0 1,-2-2 4,-2 1 1,-1-2 1,-2 0 0,1 0 2,1-2 0,-1 2 0,2 0 0,-1 0 1,1-1-2,0-1-3,0 2-1,-3-1-1,0 1-2,0-2-4,0 2 1,0-1-1,0 1 0,0-1-1,0 1 4,0 0 0,0-1 0,0 1-2,0 0-2,0 0-12,0 0-26,0 0-24,0 0-34,0 0-62,0 0-69,0 0-99,12 0-519,-9 6 0,0 2 0,0-2 0</inkml:trace>
  <inkml:trace contextRef="#ctx0" brushRef="#br0" timeOffset="526235.6473">30704 4804 937,'0'0'118,"0"0"31,0 0 22,3 0 5,-3-1-1,0 1-4,0 0-1,2 0 3,-2 0 7,0 2-76,0 7-12,0 6-19,1 9-16,-1 10-3,0 4 3,0 4 5,0-1 2,0-3-3,0-7-7,0-6-22,2-7-54,1-7-62,3-7-127,10-8-351,-8 1 0,1-1 0,-1-4 0</inkml:trace>
  <inkml:trace contextRef="#ctx0" brushRef="#br0" timeOffset="527374.3141">30870 4797 545,'-6'0'53,"-3"0"13,1 3 14,-4 1 12,4 3 8,0 3 4,3 1 3,2 3 0,2 1 2,1-2-38,3-1-11,1-2-8,4-2-18,2-1-8,2-2-9,-3 0-6,6 2-12,-7 1-8,2 5-9,-2 2-2,-2 0-4,-6 6-2,3-1 4,-6 1 7,-2-5 15,-2 2 23,-4-5 27,-1-2 19,-1-4 21,2-2 22,5-4 7,-2-1-1,7-3-4,-1-4-13,2-4-42,0-7-56,5-5-26,1 0-23,6-1-20,3 2-18,0 6-8,3 3 1,-4 1-6,2 5 4,-5-1 24,-5 5 36,1-1 10,-7 4 3,0-2 6,0 2 1,0 0-1,2 0 2,-1 4 8,2 4 5,-1 4 9,3 4 7,1 2 8,0-4 19,1 2 8,2-3 2,2-3 10,2-6 4,2-1-3,2-3-2,-4-3-7,1-4-10,-5-4-7,0-3-10,-4-4-6,-1-2-2,-6-2 7,-2 3 22,-8-1 21,-3 4 16,-5-1 24,-1 8 12,-4 4 1,5 2 0,4 3 1,5 0-4,3 0-17,4 0-24,4 0-22,0 0-15,0 0-25,-3 0-11,3 0 0,0 0-1,0 0-1,0 0 1,0 0-1,-1 0-4,-1 0 3,1 0-2,-1 0 2,0 0 0,1 0-2,-2 0-1,1 0 0,1 0 0,-2 0 1,3 0 0,-2 0-2,1 0 0,-1 0-4,2 3 1,0-3-1,0 2-3,-4-2-10,4 0-31,0 2-33,0-2-32,0 1-51,0-1-42,-3 0-46,3 0-32,0-1-192,0 1 0,0 1 0,-3 1 0</inkml:trace>
  <inkml:trace contextRef="#ctx0" brushRef="#br0" timeOffset="534572.5402">25380 7632 321,'0'-5'40,"0"-1"19,0-1 26,0 0 34,2 2 32,-2 0 20,0 3 16,0-1 10,0 1-3,1 2-28,1-3-19,-1 3-16,-1 0-26,2 0-29,-2 3-27,0-1-9,3 5-6,-2 5 14,2 2 16,-2 7 15,3 3 9,-3 6 0,1 2 0,1 7-5,1 1-3,-1 5-9,5 2-10,2 1-19,-4 1-16,0 2-9,0 2-5,-1-1 1,-4 3 1,2 2 2,-1 0 4,-2 4 2,0 2 6,1-1 0,-1 3 6,0-4 6,0 2 2,-1-2 2,-1-3 0,1 1-2,-2-5-4,-3-2-4,4-4-5,1-2-5,-1-5-5,2-7-6,0-3-6,0-9-4,0-2-5,0-9-14,0-4-29,0-2-61,0-5-87,0-8-90,0-11-322,0 0 0,-3-7 0,0-6 0</inkml:trace>
  <inkml:trace contextRef="#ctx0" brushRef="#br0" timeOffset="535325.9839">24754 8165 718,'-4'-2'23,"-1"1"7,-1-2 31,-2 2 30,5 0 26,-1 1 26,1 0 24,3-1 12,3 1 6,1-3-11,1 1 3,10-1 2,5 2-24,11 1-22,5-3-21,9 3-19,8 0-20,9 0-9,7 0-2,6 0-2,6 0-4,2 0-5,2 0-9,-3 0-7,3 0-5,-8 0-6,-4 0-4,-5 0-3,-8 0-4,-6-1-5,-7-1-3,-7 1-2,-10-3 0,-8 1 1,-6 0-1,-7 2-3,-6-2-7,-1 3-17,-1 0-19,-1-2-16,0 2-30,0 0-46,0 0-56,0-4-77,2 3-230,1 1 0,-3 1 0,-3 1 0</inkml:trace>
  <inkml:trace contextRef="#ctx0" brushRef="#br0" timeOffset="536123.854">25643 8726 1284,'0'0'77,"0"0"6,0 0 1,-1 0-3,1 2 2,0 4 3,0 6 2,0 7 0,3 6 1,-2 8-60,-1 2-17,3 5-4,-3-2 2,0-3 12,0-3 16,0-4 6,0-6 9,0-7 17,0-5 23,0-3 8,0-5 3,0-4-2,0-3 0,0-10-13,0-5-15,0-11-10,3-4-11,1-2-15,3 2-25,6 3-11,-2 7-2,2 10-2,-2 6 0,-5 4 3,0 7 1,0 6-1,0 5 2,0 4-1,-1 4 0,-2 3 1,-2-2 0,1-6 4,-2-4 20,1-4 18,1-5 1,-2-2 2,3-5-2,3-6 0,3-6-2,7-4 2,-1-9-2,6 1-3,-2 3-24,-6 7-21,-4 9 0,-4 4-2,-4 12 1,-1 5 1,0 5 1,0 4-1,2 10-2,-1 1-17,3-2-31,0 0-58,0-7-99,8-8-428,-9-1 0,9-5 0,-3-5 0</inkml:trace>
  <inkml:trace contextRef="#ctx0" brushRef="#br0" timeOffset="536498.8493">26137 8826 1799,'-12'2'58,"-5"1"3,-7 6 3,-1 1 8,5 7 11,2 5 3,8 4 2,3-5 6,7 0 5,0 0-41,3-6-11,4-5 10,-1-3 14,5-4-2,0-2-9,-2-4-4,5-3 0,-4-3-5,1-1-7,1 0-6,-6 0-23,-2 1-33,-2 6-21,-2 2-8,2 4-15,-1 2-34,4 4-49,2-1-83,-1 2-76,3 5-133,4 1 0,1-3 0,9 1 0</inkml:trace>
  <inkml:trace contextRef="#ctx0" brushRef="#br0" timeOffset="536987.8794">26443 8855 1364,'-13'0'61,"-5"0"4,-1 6 3,-4 0 5,8 2 3,6 6 9,3 0 14,3 1 10,3-3 6,1 0-44,1-1-7,0-3 29,2-3 18,2-3 0,0-2-1,6-2-8,-3-3-15,-1-4-7,-2 1-9,-2 0-20,-1 2-6,-3 4-28,2 4-20,-2 4-1,0 11-3,1 9 0,1 8-1,-2 9-2,0 3 1,1 1 14,-5-2 5,-5-7 0,-5 0 2,-7-6 1,-9-2 1,-1-6 3,1-10 2,4-4-3,6-8-23,7-8-46,7-14-63,12-14-86,13-15-116,5-4-182,9-7 0,8 5 0</inkml:trace>
  <inkml:trace contextRef="#ctx0" brushRef="#br0" timeOffset="537340.65">26498 8896 1188,'0'0'54,"3"2"16,0-1 8,5 1 4,5-4 0,-1 2 2,5-6 0,-2-1 1,1-4-3,-2-3-41,-8-1-24,1-3-18,-7 1-8,0 3-3,-7 3 1,-2 5 3,-2 4 7,-2 6 3,-2 4 4,2 8 4,6 2 9,4 7 1,2 0 0,2 0-1,2-3-11,8-3-40,-1-6-78,4-2-40,1-9-25,0-1-133,2-2 0,-1-4 0,-1-9 0</inkml:trace>
  <inkml:trace contextRef="#ctx0" brushRef="#br0" timeOffset="538042.1716">26723 8715 492,'0'-29'73,"0"-6"22,1-1 16,-1-2 2,0 18 5,0 16 10,0 6 20,0 10 6,0 10 1,0 12-42,2 8-29,-2 8-24,1 0-14,2-4-5,-2-7-4,-1-3-10,2-4-20,-4-10-25,-2-3-46,0-8-48,-1-7-61,-1-4-154,0-4 0,-4-5 0,3-8 1130,1-6-948,3-3 14,-3 0 18,9 6 11,-3 3 5,0 9 20,3 2 46,3 3 54,8-1 75,4 0 19,7 0-23,2-2-1,2-1-14,-5 0-4,-4 2-2,-7-1 14,-10 4 17,0 2 1,-3 0-12,-3 0-10,0 0 9,-7 3 6,-5 6 5,-3 3-1,-4 7 0,5 6-12,0-2-20,8 0-3,6-1-1,3-7 5,0-1-10,3-7-10,3-5-7,3-2-5,5-4-3,3-4-9,2-6-14,-4-5-33,0-5-11,-2-1-9,-7 3-7,0 3-13,-4 7-3,-2 5 1,0 7 2,0 4 7,0 5 17,0 5 29,0 4 8,1 4-17,-1 3-53,4-3-73,4-6-88,0-6-97,-4-1 0</inkml:trace>
  <inkml:trace contextRef="#ctx0" brushRef="#br0" timeOffset="544229.6636">28050 6743 604,'0'-1'38,"1"-1"6,2 0 13,0-1 25,2 3 21,2 0 17,-4 0 19,2 0 24,-1 0 29,-1 0-10,-3 0 23,2 0 14,-2 0 6,0 0-6,0 0-5,0 0-14,0 0-14,-2 0-23,-5 0-28,-1 0-25,-5 3-23,-6-3-19,-3 2-17,-5 0-19,0-1-13,1 1-5,1 2-3,8-4-1,8 0-2,3 0-1,6 1 0,0-1 0,2 0 0,-2 0-3,0 0-1,0 0-3,0 0-1,0 2 2,0 0 2,-3 1 1,-2 3-2,-1 2 2,-2 2-2,-2 3 2,1 2 0,-5 2 2,1 2 2,-1-1-2,4-1-5,5-2 1,4-3-1,1-4-2,0-4-1,-2-2-7,2 1 5,2-3 4,4 0 3,9 0 1,4 0 3,7 0-1,7 0 1,-3 0 0,-3 0 1,-3 0 6,-1 3-6,-8 4-2,-5 6-4,-3 2-1,-4 7-2,-3 3 1,-2-1 0,-3 0 3,-2 2 1,-5-3 1,-5-1 4,-4-4 1,-3-1 1,-1-5 2,3-1 0,-5-5 3,6-3-5,2-6-13,4 1-27,2-6-37,6-2-71,4-5-121,15-10-470,-9 8 0,3 5 0,11-1 0</inkml:trace>
  <inkml:trace contextRef="#ctx0" brushRef="#br0" timeOffset="544655.4509">28179 6919 822,'-6'2'81,"0"6"21,0 4 12,-1 3 8,4 5 6,1 3 4,2 0 4,3 0 2,4-4 1,1-4-55,7-4-16,2-4-17,-1-7-6,2-3-8,-1-5-5,-5 0-3,0-6-9,-5-5-2,-4-3-2,-3 1-2,-3-2-6,-4 0-1,-1 5-7,-1 4-1,-4 5-4,1 5-4,0 2-7,1 2-34,5 0-58,3 2-59,2-6-230,1 4 0,1 0 0,-1 0 0</inkml:trace>
  <inkml:trace contextRef="#ctx0" brushRef="#br0" timeOffset="544908.1012">28364 6749 498,'0'0'53,"0"0"44,0 5 23,0 7 12,0 8 2,0 9 1,0 11-1,0 3-3,2 0-1,-2-2-29,4-4-50,1-5-89,-2-5-75,4-11-200,-4 1 0,2-6 0</inkml:trace>
  <inkml:trace contextRef="#ctx0" brushRef="#br0" timeOffset="545216.5073">28483 6873 1006,'-3'0'34,"-3"0"7,-2 0 4,-2 5 3,-4 1 2,1 5 2,1 6 1,1 2 1,5 0 1,5-2-29,1-2-3,1-1-3,2-3-5,0-3 1,5-1-2,4-6 0,3 1-5,4-2-37,3-3-59,-1-4-51,-2 1-126,-4-4 0,-4-2 0,-4 0 0</inkml:trace>
  <inkml:trace contextRef="#ctx0" brushRef="#br0" timeOffset="545806.9267">28558 6907 496,'0'-3'48,"0"3"36,2 3 28,-1 1 12,2 4 3,0 6 2,0 1 2,-1 0 0,1 1 3,-1-2-16,-2-5-30,0 0-32,0-5-25,0-1-5,0-2-5,0-1 1,0 0-2,0-6 0,0-5-2,1-4-1,5-7-4,0 0-3,0-2-2,9 3-5,0 7 2,1 5 9,1 6 7,-1 3 6,-2 6 3,-3 4 1,-1 6 2,-4 1 0,-3 5-2,0-3 2,-1-2-2,1-5-9,-3-1 22,2-5 26,-2-3 3,0-1 2,0-2 1,0-4 2,4-3 0,2-11-3,3-4-6,9-7-2,5-2-29,5 2-35,-4 5-13,-3 4-1,-7 11 0,-4 4-1,-7 5 1,3 5 2,-4 2 6,1 4 2,0 3 2,0 4 0,0-1 8,0 0 1,0 3-2,-2-6-6,-1 1-93,22-7-492,-21 7 0,-5-1 0,-7-5 0</inkml:trace>
  <inkml:trace contextRef="#ctx0" brushRef="#br0" timeOffset="603113.5015">23339 7036 781,'0'0'48,"0"0"28,0 0 21,7 0 22,2 0 29,7 0 23,8 0 25,5 0 10,4-2 8,5 0-1,2 1-32,2-5-24,5 0-19,4 2-18,3 0-27,-1 2-19,1-2-21,3 3-8,-3-1-7,2-4-4,-4 4-4,0-2-2,4-2 1,-2 1-2,-4-1 1,2-2 0,-4 4-2,-5-1 0,-4 5-1,0-3-1,-8 3-3,2-3-1,-3 6-3,-3-3-2,-5-3-1,0 3-1,-2 0-6,-3 0 2,3 3-1,1 0-2,-1-3 1,3 2 1,2-1 2,-1-1-2,0 0 1,-1-1-2,1 2 4,-3-1-2,-3 2-2,5-2 1,-4 0-1,1 0 0,2 0 0,6 0 2,-3 0-2,2-2 2,0 1-2,0-1 1,-1-1-2,-2 0 1,2 1 0,-1 1-1,2 1-2,0 0-1,-4 0 0,4 0 0,-4 0-2,-2 0 2,-5-3-1,2 3 0,-6 0-5,5-1-5,-10-1-24,3 2-36,-2 0-44,-5 0-81,5-3-142,-5 3-273,0-2 0,-3 2 0,3-2 0</inkml:trace>
  <inkml:trace contextRef="#ctx0" brushRef="#br0" timeOffset="615643.882">19665 769 802,'1'2'88,"-1"-2"19,2 3 15,-1-1 16,-1-2 14,3 0 17,-3 0 14,3-2 9,-3-1 12,0 3-45,0-3-22,0-2-17,0 1-8,-3 0-5,-3-2-6,-6-2-13,-4 2-12,-5-1-7,-2 2-11,-3 2-13,1 3-9,-1 3-3,2 5-8,0 1-9,4 6-8,3 4-6,1 2-3,3 0-2,7 2 1,3 3-1,4-4 3,7 1-2,8-3 6,6-2 0,9-4 2,10-3 4,-1-3 1,-2-4-1,-1 0 0,-11 3 0,-5 2-1,-6 5 2,-6 6 1,-6 6-1,-4 6-3,-11 5-1,-5 2-1,-2 0 2,-3-5-1,2-8 3,0-9 5,3-8 0,6-6 3,0-13 0,3-9 0,1-10-3,3-10-1,0-16-5,4 0-1,0 0-6,8 4-7,2 11-5,4 5-12,5 7-9,5 8-19,2 1-56,1 0-66,1-1-119,-1 0-296,0 2 0,-5-2 0,-3-1 0</inkml:trace>
  <inkml:trace contextRef="#ctx0" brushRef="#br0" timeOffset="615874.4431">19988 727 1862,'0'0'50,"0"0"-2,0 0-12,0 0-34,3 0-74,-1 0-48,4 0-241,-3 10 0,0 9 0,-3 9 0</inkml:trace>
  <inkml:trace contextRef="#ctx0" brushRef="#br0" timeOffset="616070.6363">20027 1112 1667,'0'0'45,"0"0"-5,3-3-43,0-4-93,2-17-234,1 9 0,3-6 0,5-8 0</inkml:trace>
  <inkml:trace contextRef="#ctx0" brushRef="#br0" timeOffset="616611.3504">20277 680 1622,'0'0'71,"0"0"12,0 0 7,0 0 5,0 0 18,3 0 9,5 0 3,5 0-1,6 0 3,4 0-55,6 0-16,0 1-17,-5 3-14,-2 4-16,-11 1-16,-7 6-1,-5 3-3,-7 5 3,-10 4-3,-2 2 1,-2 1 2,0 1 3,4-5 7,10-6 7,3-3-1,5-7 1,0-6 2,5-3-1,3-1 3,5 2-2,6-1 0,1 3-2,0 5 2,-1 3 2,-1 3-1,-4 4-11,-7 0-3,-4 3 1,0-2 1,-6-1 2,-3 3 0,-6-5 5,-4-3 0,-8-2-1,-3-3-8,1-5-35,2-4-128,4-25-365,5 11 0,6-9 0,6-3 0</inkml:trace>
  <inkml:trace contextRef="#ctx0" brushRef="#br0" timeOffset="616999.3516">20783 824 1169,'-3'19'95,"-2"6"29,-1 9 8,5 7 6,1-3 4,1-4 18,5-3 4,9-4 13,1-9 5,6-4-63,0-7-6,1-4-25,0-7-7,-1-5-4,-1-5-5,-2-5-18,-5-6-7,-6-4-19,-3-1-10,-10-3-14,-9 2-13,-1 2-11,-9 3-36,-2 6-118,-6-5-411,-9 18 0,-12 0 0</inkml:trace>
  <inkml:trace contextRef="#ctx0" brushRef="#br0" timeOffset="617444.5505">20019 777 2014,'0'-6'56,"0"-1"1,0-2 0,0-2 3,0 2-8,0 2-45,0-3-126,2-2-317,-2 8 0,0 0 0,2 4 0</inkml:trace>
  <inkml:trace contextRef="#ctx0" brushRef="#br0" timeOffset="617645.8516">20051 1209 1503,'0'2'67,"0"-2"1,0 0-3,0-2-21,0-5-83,6-8-302,-3 5 0,-3 1 0,3 1 0</inkml:trace>
  <inkml:trace contextRef="#ctx0" brushRef="#br0" timeOffset="623949.9061">23210 827 1281,'-2'0'103,"0"0"23,-3 0 22,2 0 23,0 0 23,0 0 14,2 0 5,-1 0 4,2 0 2,-2 0-75,2 0-23,2 0-14,4-3-15,7-1-22,10-6-20,7 0-9,5-3-3,5-1-2,-5 0-1,-5 6-3,-6 1-4,-5 4-12,-3 6-3,-4 6 1,-6 12-1,-2 11-3,-1 10-2,-3 6-1,0 7-2,-3-5 1,-1-2 3,-3-7 9,-4-11 7,-5-7 6,-6-10 2,1-4 3,-4-6 6,1-3 3,5-5 0,3-7 0,5-1-4,8-3-10,0-1-12,9 0-13,8 2-7,9 1-6,5 6-9,14 1-10,5 2-6,5 3-10,1 2-4,1 0 1,-7 0-11,-8 0-23,-10 0-42,-7 0-57,-10-3-67,-1-4-64,-2-5-28,-3-7 4,-3 0 10,-2-6 23,-1 6 46,0-1 74,0 6 81,0 5 55,0 4 73,0 4 97,-3 2 66,-1 4 39,-1 3 6,4 5-1,-2 4-28,6 3-40,4-3-28,3 2 5,7-2-1,5-3-20,3-6-28,1-1-27,-1-4-4,-1-6-12,-5-4-3,-5-3-5,-3-7 0,-6-5-2,-5-2-1,-6-7 1,-5-3 2,-7 2 0,-3 3-4,0 5-8,0 11-2,1 7-5,5 3-3,0 5-7,3 3-16,1 0-21,7 5-37,-3-1-57,5-1-99,2-4-84,12-3-342,-11 7 0,2-5 0,1 2 0</inkml:trace>
  <inkml:trace contextRef="#ctx0" brushRef="#br0" timeOffset="646149.9422">16038 674 934,'-7'0'138,"-6"0"27,-1 0 22,-5 0 13,1-3 15,0 1 4,3 2 6,-1-3 6,1 3 3,-2 0-103,3 0-25,0-1-23,-2 1-19,-1 1-10,-3 2-10,-1 4-4,-3 3 0,0 5-2,-2 1-1,3 4-2,1 1-5,4-1-2,7 2-3,7-1-4,2 1-2,5-3 2,6-4 0,5 0 1,7-8 3,9-4 1,9-3 1,3-7 1,2-7-1,-2-5 3,-3-5-2,-4-5-4,-6 0-2,-9 1-3,-7 3-3,-2 6-3,-8 4-2,-1 5-10,-2 4 0,0 3-1,-2 5 3,-1 6 1,-1 7-2,-3 9 2,-1 8-2,2 13 1,4 6 0,1 4 7,2 4 1,-1-2-3,0-5-1,0-6-2,0-8-2,0-4-6,0-13-24,0-1-55,0-9-85,2-7-136,-2-9-374,3-3 0,2-6 0,1-10 0</inkml:trace>
  <inkml:trace contextRef="#ctx0" brushRef="#br0" timeOffset="646354.3949">16267 773 1255,'0'-12'141,"3"-3"13,-3-3 4,3 0 0,0 2-3,2 2-12,2 1-51,2 2-65,8-2-105,1-10-363,-5 17 0,2 6 0</inkml:trace>
  <inkml:trace contextRef="#ctx0" brushRef="#br0" timeOffset="646523.9402">16338 1005 1028,'-3'8'34,"-4"1"23,4 0 28,0 2-7,3-8-81,3-9-252,4 1 0,-1-7 0,10-9 0</inkml:trace>
  <inkml:trace contextRef="#ctx0" brushRef="#br0" timeOffset="647045.8319">16715 608 1016,'0'0'73,"3"0"14,-1 0 23,5 0 12,6-2 4,1 2 0,3-1 2,6 1 2,-6 0 2,0 3-56,3 3-18,-10 3-14,1 6-14,-7 3-14,-1 0 0,-7 6 6,-10-2-1,1 4 2,-5 2-2,-2 0 1,4-6 6,6-2 15,7-9 13,3-4 13,2-7 6,2 0-1,9 0 2,3 0-2,2 0 3,9 4 0,-6 7-5,-4 1-15,-7 5-18,-5 3-7,-4 2-10,-8 1-5,-10 2-1,-5 4-3,-9-3-9,-3-1-6,3-6-4,8-5-17,6-6-62,13-10-135,8-16-376,-1-3 0,14-13 0,11-9 0</inkml:trace>
  <inkml:trace contextRef="#ctx0" brushRef="#br0" timeOffset="647355.6097">17196 585 1132,'-5'9'107,"0"7"18,1 7 15,-2 6 11,4 4 12,2-1 12,2-6 9,2-1 12,4-5 15,7-8-71,1-7-8,4-3-9,4-5-14,-3-9-9,2-6-8,-5-6-14,-8-5-10,-5-6-20,-5-1-23,-6-1-32,-11 8-65,1 2-88,-8 6-108,-10 10-330,-3 14 0,-8 7 0,-4 10 0</inkml:trace>
  <inkml:trace contextRef="#ctx0" brushRef="#br0" timeOffset="648095.5216">15206 1557 1938,'0'0'59,"0"0"20,0 0 19,0 0 10,1 0 6,-1 0 4,3 0 0,4 0 26,6 0 26,12 2-37,15-2-8,12 0-20,11 0-17,7-2-9,1 0-6,-10 2-3,-7-3-1,-10 3-25,-18-2-33,-10 2-20,-10 2-14,-4-4-26,-4 1-41,2 0-72,0-4-85,2-3-78,-2-1-242,1 4 0,-1 1 0,3 1 0</inkml:trace>
  <inkml:trace contextRef="#ctx0" brushRef="#br0" timeOffset="649133.6786">16328 1464 528,'0'-4'38,"0"2"6,-3 0 4,3-1 6,0 1 17,0 2 25,-3 0 22,3 0 11,-3 0 14,-4 0-15,-1 0 10,-1 0 6,-2 0 8,-3 0-2,-3 0-15,-1 0-24,-3 0-21,-1 0-9,0 2-9,1 2-11,2-1-14,5 7-7,1-3-11,1 2-4,3 1 3,-2 3 0,4-2 3,-1 4 0,0 2-4,5 2-1,-1-1-3,1 2-4,2-2-1,1 1 0,0-6 0,4-1 2,3 0-6,0-3-1,6-2 0,7-1 0,-5-4-3,4 3 1,2-3-1,-1 3-6,-2-2-9,0 5-8,-4 3-3,-4 1-2,-2 2 0,-2 1-5,-5 4 3,1 0 5,-7 1 8,-3 0 10,-3 1 13,-6-1 11,-2-3 24,-2-4 16,1-2 19,-1-8 14,6-2 1,0-3-3,-2-7-4,2-6-9,0-4-10,6-10-4,3-3-17,3 0-17,4-3-21,7 1-12,5 5-5,4 2-5,9 0-2,-1 8-1,2-1-1,-5 4-7,-3 3-12,-7 5-11,0 0-16,-7 3-30,-2-1-47,0 5-48,-2-4-84,5-5-96,2-3-178,2 9 0,2-3 0</inkml:trace>
  <inkml:trace contextRef="#ctx0" brushRef="#br0" timeOffset="649407.6317">16538 1575 1802,'0'-4'62,"0"-1"1,-2-4 2,0 0-3,1-1-12,2 0-47,-1-5-84,7-2-324,0 7 0,-2 4 0,2 1 0</inkml:trace>
  <inkml:trace contextRef="#ctx0" brushRef="#br0" timeOffset="649612.0851">16536 1860 1110,'2'0'57,"-2"0"4,0 0 2,1-3-3,-2-1-53,7-9-83,-3-4-180,1 7 0,5-2 0,0-2 0</inkml:trace>
  <inkml:trace contextRef="#ctx0" brushRef="#br0" timeOffset="651003.6957">17216 1348 446,'0'0'37,"-3"0"15,0 0 9,-3 0 8,-2 0-1,-2 0 6,4 2 11,-1-2 5,-4 3 8,4 0-15,-6 3-2,-4 0-3,-3 5 5,-1-1 6,-2 3 12,-1 4-1,3 2-6,2 1-2,1 4-4,9-2 3,5-3-1,4-2 6,4-5 8,5 0 4,6-5-2,4-1-3,12-3-2,3-2-3,-3 2-1,1 4-10,-8 0-12,-6 1-18,-3 1-19,-9 3-13,-4-2-3,-2 4 4,-8-1-3,-7 4 0,-4 1-1,-7 2 1,-8-5-3,2-1-4,0-3-12,4-6-28,6-2-53,5-5-84,7-7-129,6-11-284,7 10 0,11-11 0,14-3 0</inkml:trace>
  <inkml:trace contextRef="#ctx0" brushRef="#br0" timeOffset="651371.8974">17484 1356 1076,'0'0'17,"-3"0"9,-5 6 29,-5 10 18,3 8 19,-2 5 17,6 7 10,6-1 11,8-6 14,8-5 13,5-4 23,9-11 10,4-2-17,3-7-11,-1-7-14,-2-5-14,-7-3-8,-3-4-9,-7-6-12,-13-3-28,-1-1-21,-6-1-17,-11 4-22,-6 2-11,-7 4-25,-7 8-49,-3 5-73,3 7-62,0 2-114,1 10-239,3 5 0,2 5 0</inkml:trace>
  <inkml:trace contextRef="#ctx0" brushRef="#br0" timeOffset="651974.4751">15769 2269 997,'19'-1'31,"10"-4"19,12 2 8,13 2 2,7-7 3,7-1 0,9 0 3,16-8 0,21-5 2,27-5-8,24 1-11,22-6-17,16 1-9,6 5-1,-9-4-1,-15 3 1,-15-2-2,-22 0 0,-24 1 4,-18-1 19,-19 2 9,-16 7 1,-23 3-4,-16 3-29,-11 4-50,-14 3-54,-5 4-43,-2-1-26,0 4-33,0-1-104,0 1 0,0 1 0,0 3 0</inkml:trace>
  <inkml:trace contextRef="#ctx0" brushRef="#br0" timeOffset="670783.743">15499 318 325,'0'-3'60,"0"1"5,-5-1 3,-3 2 3,-1 1 10,-6 4 11,-3 3 6,1 1 3,2 4 2,2 4-41,0 0-17,6 1 1,-3 4 3,3 0 0,3-2-9,2 1-4,2-2-2,0-4 4,3-2 8,3 0 13,5-4 10,4-3 2,4 1-5,4-3-2,0 4-2,1 1-4,-3 2-2,-5 2-4,-2 4-7,-7 2-12,0 3-9,-4 2-4,-3 2 5,-3 2 12,-5-3 11,-5-2 12,-3 2 9,-2-3 7,2-6 14,-1-1 18,7-6 9,-4-5 1,8-3-6,-3-10-13,1 0-11,3-7-13,3-2-9,1-7-10,4 2-13,5-1-19,3-2-12,5-1-1,1 3-2,3-1 2,-5-1 0,1 3 1,-7-1-2,-2-1 1,-3-1-2,-3-3-1,-5-3-1,1 0-1,-2 4-1,2 3-2,-3 7-11,5 6-42,-1 6-39,-1 3-32,2 3-58,-1-1-59,2 2-76,-1 0-211,1 7 0,1 0 0</inkml:trace>
  <inkml:trace contextRef="#ctx0" brushRef="#br0" timeOffset="673881.4152">10678 715 376,'0'-7'78,"0"-3"14,0-2 15,0 3 15,0 3 17,0 4 19,0 2 11,0 0-4,0 0 2,0 0-52,0 7-4,6 10-2,0 10-10,6 19-14,1 12-15,4 8-19,-3 1-10,-1-1 5,-2-6-3,-5-9-7,0-10-17,-3-10-26,0-11-33,-3-13-72,5-5-335,-3-2 0,0-8 0,-1-6 0</inkml:trace>
  <inkml:trace contextRef="#ctx0" brushRef="#br0" timeOffset="674308.1522">10857 715 1297,'0'-5'67,"0"3"5,0-3-6,0 3 12,0 0 22,3 12 9,0 8 11,9 13 3,3 13 1,6 16-45,2 2-20,-2 3-3,-3-5 6,-3-11-11,-8-10-9,-2-13 34,-2-9 23,0-8 3,-3-6 1,0-6 0,1-6-4,-1-8-1,0-6 1,2-6-8,4-4-14,5 4-49,2 5-38,5 7-12,2 5-5,0 10-8,-1 4-19,-1 12-36,-1 3-14,-1 4-50,-2 4-46,0-3-53,-1-2-41,1-4-153,5-4 0,-9-6 0,2-1 0</inkml:trace>
  <inkml:trace contextRef="#ctx0" brushRef="#br0" timeOffset="674624.8159">11331 945 1091,'0'3'31,"2"1"12,2 8 6,2 5 1,0 1 1,2 6 2,-1-1-1,0 0 3,-4-7 45,0-1 57,-3-6 1,0-4-7,0-4-4,0-5 0,0-10 2,-3-7-1,0-7 2,-2-12-5,0-3-46,2 1-65,8 3-28,6 8-9,8 8-74,12 7-114,14-8-368,2 19 0,6-4 0</inkml:trace>
  <inkml:trace contextRef="#ctx0" brushRef="#br0" timeOffset="675071.7139">12118 573 914,'-9'8'95,"-7"7"21,-3 12 11,-6 10 14,1 11 18,1 3 15,6 2 5,11 1 1,3-9 0,8-4-68,6-6-14,2-7-11,10-10-5,5-6-4,2-6-12,7-3-12,-4-8-1,-6-2-2,-3-5 5,-9 1-3,-9-3-6,-3 0-9,-9 4-11,-9 0-8,-5 6-12,-6 2-25,-5 2-29,1 5-14,4 6-26,8-4-55,11 1-48,4-5-39,10-1-82,7-16-110,6 8 0,8-6 0,8-6 0</inkml:trace>
  <inkml:trace contextRef="#ctx0" brushRef="#br0" timeOffset="676093.5376">12296 781 1254,'-2'2'45,"0"3"18,1 5 12,-2 6 18,3 1 21,0 10 15,1-3 8,6 0 1,5-4 4,3-3-15,1-7 12,1-4 2,1-3-2,-6-5-13,-1-3-17,-1-7-14,-6-3-5,-1-5-1,-4-8 0,-5 1-17,-8 0-22,-2-1-15,-5 6-10,-2 6-4,2 8-4,3 3-2,2 5-2,7 0-1,2 0-4,4 0-2,3 0-7,0 0-6,0 0 2,5 0 0,3 0-1,5-1 0,4-1 0,8-1-1,1-3 3,1 2 0,-5 0 2,-3 2 1,-3 2-3,-5 0 0,-2 0-2,-1 0-2,2 0 0,-3 2 1,-2 2-1,2 4 3,-1 4 2,-3 5 0,2 3 2,-2 1-1,1 4 5,-4-4 0,3-1 2,2-5-1,-2-3 5,-3-5 10,0-5 8,3-2 1,-3 0-2,0-5 1,0-5-1,-6-4 0,1-6 0,-1-8 0,0 0-6,2 5-11,1 0-9,3 7-4,0 3 2,0 5-1,4 0-3,4-2 1,10 3-2,0 0-3,9 1 2,0 5-2,-1 1 3,-4 4 1,-5 4-1,-5 5-1,-6 1 5,-3 0 0,-2 1 4,1-3 2,-2-2 1,1-4 3,-1-2 4,0-3 1,0-1-1,0-1 0,0-3-1,0-2 1,0 0-2,0-7-1,0 0-2,0 2-4,0 0-7,0 3-3,3 4 1,0-2-1,5 5-1,-1 1 0,2 0-2,2 2 0,1 4-6,-1 2-13,0 3-22,-2 3-4,4 0 0,-2-1 1,2-1-35,-3-3-59,2-1-58,-3-4-119,-4-6-212,0 4 0,-1-2 0</inkml:trace>
  <inkml:trace contextRef="#ctx0" brushRef="#br0" timeOffset="678355.5068">16775 139 296,'0'-3'46,"0"1"-1,0 0 1,0 0 1,0 2 2,0 0 12,0 0 11,0 0 10,0 0 8,0 0-32,0 3 6,-1 1 10,-5 3 8,2 0 7,-3 1-1,4 0-7,-3-2-8,3 3-4,0 1-2,-1 0 0,-1-1-5,2 4-6,2-2-6,-1 2 5,1-1 18,1 2 9,0 1 2,0-2-2,1 2-2,-1 0-8,0-1-5,0 0 2,0-2-4,0-3-10,0-1-21,0-2-8,0-3-3,2 0 2,-2-2 1,0 0-1,0 0-1,1-1-5,-1 2-2,0-2-2,0 0 1,3 0 0,-1 0-4,3 1-3,2 2-2,-3-3-2,-1 5 2,0-5 2,-3 2 4,0-1 3,0 1-2,0-1-1,3 1 0,-3-1-1,0-1-2,0 0 0,0 0-1,0 0 0,0 0-1,2 0-4,-2 0-1,0 0-2,2 0 2,-2 0 0,1 0 1,-1 0 0,0 0 0,0 0-2,2 0 0,-1 0 0,5 0-1,0 0-1,1 0-4,3 0-2,-2 0-4,2 0-3,-3 0-6,-1-1-4,0-2 1,-2-2-2,-2 0-4,0-3 0,-2 1-4,0-3 2,0 0 4,0 1 0,-4-1 6,0 0 3,-2 4 2,0-2 4,-3 3 3,0 1 2,-1 4 3,-1 0 3,-2-3 0,0 6-1,6 0 2,-3-1-4,6 2-19,3 2-18,-1-1-32,2-1-69,3-2-89,6-2-208,-6 3 0,0-3 0,3 0 0</inkml:trace>
  <inkml:trace contextRef="#ctx0" brushRef="#br0" timeOffset="678807.2981">16905 253 328,'0'0'51,"0"1"15,0 5 33,0 2 18,0 5 11,0 3 25,1 2 19,4 2 5,0 0 3,1-6-25,2 1-3,-2-6 8,1-1-13,-1-6-5,2-1-5,-2-1-25,4-2-18,-4-2-2,1-2-3,-6-1-2,1-6-18,-1 1-24,-2-2-18,-6 0-14,1 2-6,-4 2-2,-4 3-1,1 4-6,4 0-6,-1 3-22,1 0-10,1 0-28,4 0-46,1 0-53,1 0-80,10 0-219,-8 3 0,1-1 0,1 2 0</inkml:trace>
  <inkml:trace contextRef="#ctx0" brushRef="#br0" timeOffset="683201.8492">17019 277 130,'0'-3'16,"0"3"7,0-3 14,0-1 8,2-3 8,-2 4 11,3 0 23,-3 0 34,1 0 17,1 3 0,-2 0-1,0 0-6,1 0-14,1 0-7,-1 0-7,-1 0-11,6-4-22,-3 3-34,1 0-15,3-4-10,-3 3-5,1-2 1,1-1 0,-1-2 1,2 4 0,-3-1 2,5-1 10,1 0 4,4-1 2,0-2 0,3 0 4,-4 4-2,1-2-1,-4 0-2,1 2 1,1 4-6,-2-4-18,-3 4 1,-4-3-2,1 3-2,-3 0 0,-1 0 2,3 0 5,2 0 0,-1 0 1,4 0 2,-1 0 9,4 6-4,-3-5-3,-1 1 1,0 3 0,-4-4-4,1 1-4,-4 1 0,1 0-3,1-1-1,2 0 1,-2 3-3,1 0 1,0-1 1,1 4-5,0 0 3,0-2 2,-1 3-1,0-3 1,0 0-3,-3-1-1,0-2-2,0 3 0,0-3 3,0 1 7,0 1 1,0-1-1,0 0 2,0-1 3,0 4 4,0-2 4,0 3 3,0-2 1,0 0-4,0 1-4,-3 0-3,0 0 4,-4 0-2,0-1 1,1 1-3,2 1-2,1-2-1,0-1 1,3-2 1,-4 5-2,1-4 2,-1 0-4,1 2 0,0-2-2,-1 3 0,2-2 0,1-2 1,-3 2-3,3 0 0,-1-1 2,2-1-1,-1 1-1,-1 0 1,1-2 2,-1 2 4,1-1 12,-3-3 6,1 4 2,3-2 0,-6-2-3,2 5 2,1-4 1,2 3 0,-1-1 0,2 0-7,-1 0-8,1-2-6,-2 2-2,2 1 0,-1-1 1,-1-2-3,1 2-1,1 0 0,-4 0 0,4 0 0,-3 2-3,-1-2 1,1-2 0,3 4-1,0-5 1,-3 3 0,3-1 2,3-2-2,-6 0 0,3 2 0,0-2 0,0 0 0,0 0 0,0 0 0,0 0 0,0 0 0,0 0 0,0 2-1,-3-2 1,3 3 2,0-3-2,-3 4 1,3-1-1,0-2 0,0 0 0,-1-1 0,1 2-1,0-1 2,0 1-1,0-1 0,0 0 2,0-1 0,0 0 2,0 0 0,0 0 0,-2 0 2,1 0 1,1 0 0,0 0 1,0 0-3,0 0 0,0 0 0,0 0-2,0 0 1,0 0 0,0 0-2,0 0-2,-2 0-2,2 0 2,-1 0 0,1 0 0,0 0 1,0 0 1,0 0-1,0 1 1,0-1 0,0 0 0,0 0 2,0 0-3,0 0 1,0 0 0,0 0-2,0 0 0,0 0-2,0 0 1,0 0-1,0 0 0,0 0 0,0 0-2,0 0 2,0 0-1,0 0 0,0 0-1,0 0 2,0 0 0,0 0 1,0 0-1,0 0 2,0 0 4,0 0-3,0 0 3,0 0 0,0 0 0,0 0-1,0 0 1,0 0-3,0 0 3,0 0-2,0 0-2,0 0 2,0 0 3,0 0 0,0 0 2,0 0 3,0 0 1,0 0 5,0 0 2,0 0 6,0 0 2,0 0-3,0 0-2,0 0-1,0 0-2,0 0-4,0 0-1,0 0-4,0 0-5,0 0-5,0 0-2,0 0-1,0 0 1,0 0 0,0 0 0,0 0 1,0 0 2,0 0 1,0 0 3,0 0 1,0 0 0,0 0 0,0 0 0,0 0 3,0 0-1,0 0 0,0 0-1,0 0-2,0 0 0,0 2-4,0-2 0,0-2-2,0 2 0,0 0-2,0 0-2,0 0-3,0 0-2,0 2-1,0-2 1,0 0 2,0 1 0,0-1 2,0 0-1,0 0 4,0 2 2,0-1 2,0-1 4,0 2-2,0-2 0,0 0-2,0 0 0,0 0 2,0 0 0,0 0-2,0 0-2,0 0 2,0 0-2,0 0 2,0 0 2,0 0 2,0 0-2,0 0-1,0 1-1,0-1 1,0 0-1,0 0 0,0 0-1,0 0 0,0 0-5,0 0-1,0 0 1,0 0 0,0 0 0,0 0 0,0 0 2,0 0 1,0 0 3,0 0-1,0 0 4,0 0 1,0 0 0,0 0 1,0 0-3,0 0-2,0 0-1,0 0-1,0 1-3,0-1 2,0 2-3,0-2 2,0 0 0,0 0 0,0 0 1,0 0 3,0 0-1,0 0-1,0 0 1,0 0 0,0 0-2,0 0 0,0 0-1,0 0 1,0 0-2,0 0-3,0 0-1,0 0-6,0 0-3,0 0-7,0 0-5,0 0-7,0 3-2,0-2-2,0 0 3,0 1 2,0-1 2,0-1 7,0 0 4,0 0 5,0 0 7,0 0 10,0 0 1,0 0 2,0 0 1,0 0 2,0 0 3,0 0-1,0 0 0,0 0 5,0 0-3,0 0-2,0 0 1,0 0-3,0 0-2,0 0-1,0 0-2,0 0 0,0 0-1,0 0-3,0 0 3,0 0-3,0 0 0,0 0 3,0 0-1,0 0-1,0 0-1,0 0-1,0 0-2,0 0-6,0 0-4,0 0-2,0 0 0,0 0-1,0 0-3,0 0 0,0 0-7,0 0-7,0 0-7,0 0 0,0 0 1,0 0 0,0 0-4,0 0-2,0 0-4,0 0-7,0 0 0,0 0 6,0 0 8,0 0 4,0 0 4,0 0 3,0 0 4,0 0 1,0 0-5,0 0-12,0 0-11,0 0-5,0 0-5,0 0-4,0 0-6,0 0-4,0 0-2,0 0 1,0 0 10,0 0 18,0 0 15,0 0 7,0 0 9,0 0 9,0 0 5,0 0 4,0 0-6,0 0-12,0 0-11,0 0-8,0 0-8,0 0-46,0 0 0,-2 2 0,2-1 0</inkml:trace>
  <inkml:trace contextRef="#ctx0" brushRef="#br0" timeOffset="685309.3183">8540 545 900,'-10'-1'83,"-2"-1"16,-3-1 6,-1 2 7,1-1 8,3 2 8,-5 0 8,7 2 5,-1-1 5,2 2-53,0 6 7,-4 2 5,2 1 5,-1 4-5,-3 3-4,3 0-7,-3 1-6,6 1-3,1 4-4,3-4-7,4-5-27,1-1-16,0-5 7,3-5 3,6-2 0,5-7 0,7-3 0,7-4 1,1-4-2,-3-2-3,-4 1 3,-8-1-5,-2 5-17,-8 3-8,-1 2-6,-1 3-8,-2 2-3,0 2 1,3 2 0,-2 2 1,2 7-3,3 9 1,-1 5 2,4 5-1,-2 9 4,2 2 10,-2 2-1,1-3-4,-2-3-1,1-8-6,-1-5-25,4-7-55,-4-6-102,6-5-125,5-6-261,-4-2 0,1-3 0,4-5 0</inkml:trace>
  <inkml:trace contextRef="#ctx0" brushRef="#br0" timeOffset="685707.9313">8684 769 1025,'0'-5'91,"-3"1"6,0 2 4,0 0 4,0 2 8,0 10 14,0 1 11,3 2 9,3 3 22,1 0-69,4 0-7,1-1-4,6-2 12,-1-4 18,-3-4 18,0-3-3,0-2-3,-4-4-6,1-4-21,-1-2-11,-4-4-3,0-8-3,-1 0-16,-4 3-23,-2-5-27,-4 4-13,-1 4-5,-6 3-3,-3 4-1,1 4 0,1 4-4,4 4-1,3 2-13,0 2-24,6 1-32,1 2-44,2-1-77,0-2-100,2-9-285,-2 11 0,2-4 0,2 2 0</inkml:trace>
  <inkml:trace contextRef="#ctx0" brushRef="#br0" timeOffset="688224.0746">17358 2148 1302,'0'-4'68,"0"-1"29,0 1 27,0-1 13,0 1 9,0 4 0,0-3 3,0 3 7,0 0 19,0 1-35,0 8-7,-5 3-20,-2 10-20,-1 4-8,-2 3-8,-2 1 0,0 1-1,6-3-8,-1-3-19,0-7-16,7-7-7,0-3-5,0-4-2,3-1-3,11-3 1,6 0-1,14 0-1,3 0 0,6-4-2,0 1-6,-5-2-26,-5-3-55,-1 2-115,-5-5-476,-8 4 0,-8 0 0,-7-2 0</inkml:trace>
  <inkml:trace contextRef="#ctx0" brushRef="#br0" timeOffset="688484.0873">17608 2135 1498,'0'4'103,"0"5"20,0 7 18,0 8 8,0 4 4,0 8 1,0 4 1,3 5-1,-2-2 1,4-2-84,-1-4-24,5-6-39,-3-7-59,3-7-72,3-11-128,10-7-246,-8-4 0,3-8 0,3-8 0</inkml:trace>
  <inkml:trace contextRef="#ctx0" brushRef="#br0" timeOffset="689370.1715">17842 2121 1517,'0'-3'141,"0"-1"9,-1 3 4,-1 0 10,-1 1 28,2 9 14,-2 1 13,2 7 11,2 5 4,5 9-87,4 2-50,3 2-9,0-2-5,4-4-7,-6-6-24,2-8-10,-2-4-10,2-9-10,-1-4-2,3-8-4,-2-8-1,1-8 1,-4-10 1,-5-5 26,-2 0 37,-4 0 28,-3 9 16,-5 3 9,-1 5 5,-5 10 11,-1 4 10,-1 1 14,-3 4 12,5 0-25,-1 2-36,2 2-32,5 0-17,-2-1-12,8 4-7,-1-2-10,1 0-9,0-2-15,1 2-15,-1 0-2,3 2-4,-1 0-1,1 0-1,0 1-2,0 2 1,0-3 1,-3 1-1,3-1-2,0 1-1,0-1 4,0-2-1,0 2 1,0-2-1,0 0-1,0 0-5,0 0-2,0 0-4,0 2 2,0-2-1,0 2-5,0 2-3,0-2-4,0 1-3,0-1 0,0 0 4,0 1 1,0-2 3,0 2 1,0 0-1,0-1 4,0 1 2,0-3 3,0 0 4,0 2 0,0-2 0,0 1-7,0 2 0,0-3-11,0 3-6,0-3-11,0 0-7,0 0-22,0 0-31,0 1-25,0-1-21,0 2-25,0-2-47,0 0-71,0-2-132,0-6-338,-1 6 0,-6-3 0,-6 0 0</inkml:trace>
  <inkml:trace contextRef="#ctx0" brushRef="#br0" timeOffset="693615.946">18122 2110 129,'0'0'4,"0"0"9,0 0 14,0 0 17,3 0 15,-1 0 11,-1 0 5,-1 2 2,3-1 3,-1 7 2,1 1-4,1 5-6,1 1-10,-2 5-6,1-3-8,1-3-10,0-2-4,-2-3 0,1-1-2,-1-3 1,-2-2 2,-1-2 1,3 2-1,-3-2-8,0-1-3,0 0 0,0 0 4,0 0 12,0-1 5,0-2 6,0-3 13,0-1 7,0-3-3,0-5-4,0 1 2,3-3 1,0-2-7,2 7-12,4-1-8,4 2-9,1 3-15,4 1-11,-1 4 2,1 3 4,0 1-4,-8 6-2,0 7 1,-3 2 2,-4 7 2,0-2-1,-2-1 1,1-6 3,-1-3 15,-1-5 23,0-3 4,0-1 3,0-4-1,0-5 3,0-3 1,0-7 2,3-7 3,0-4 5,5 3-11,2 0-30,1 6-3,4 5 1,-1 3-5,3 5-4,-3 2-3,3 3-3,-7 1-3,3 1-6,-6 7-7,-3-2 3,1 5 0,-2 4-4,0 5 4,0-2-5,-1 0-6,-2-4-14,0-2-45,3-5-70,0-4-104,4-6-251,-1 3 0,0 0 0,3-5 0</inkml:trace>
  <inkml:trace contextRef="#ctx0" brushRef="#br0" timeOffset="693828.4872">18580 2021 1093,'0'-4'97,"0"1"2,0 1-1,0-1 3,0 1 0,3 5 2,0 4-2,1 5 0,5 0-15,-3 3-90,2 2-51,-2-6-70,4-3-234,-7 4 0,3-6 0,-3-2 0</inkml:trace>
  <inkml:trace contextRef="#ctx0" brushRef="#br0" timeOffset="694262.2869">18738 1937 1335,'0'0'30,"0"0"3,0 2 7,1 1 6,1 4 2,-1 3 5,4 4 1,1 1 2,-2-1-1,2 1-27,-1-2 0,-2-2-3,-1-4-2,-1-2-4,-1-2-1,0-3-3,0 2-1,0-7 2,-1-2 13,-3-4 20,1-5 23,2-1 36,1 3 0,0-1 0,0 3-6,1 7-2,1 1-1,1 3-2,6-1-9,-2 4-22,4 2-24,1 0-41,-5 3-34,3 3-48,-4 1-42,1 0-56,-1-7-75,8 0-213,-10 7 0,2-6 0</inkml:trace>
  <inkml:trace contextRef="#ctx0" brushRef="#br0" timeOffset="711321.717">5250 448 523,'1'-4'57,"1"4"19,-2-3 29,1 1 18,-1 0 12,0 2 16,0 0 11,0 0 6,0 0 8,0 0-33,0 0 0,0 0 1,0 0-9,0 0-8,0 0-10,2 0-14,-2 0-11,0 0-5,0 0-11,0 0-9,0 0-15,0 0-22,0 0-20,0 0-12,0 0-1,0 0-3,0 0 0,0 0 1,0 0 5,0 0 3,0 0 4,0 0 5,0 0 6,0 0 8,0 0 2,0 0 3,0 0 0,0 0-2,0 0 0,0 0-3,0 0-3,0 0 0,0 0-2,0 0 0,0 0 0,0 0 0,0 0-3,0 0 2,0 0-6,0 0 1,0 0-1,0 0-3,2 0-3,-2 4-4,0-1-3,0 1-2,1-2 1,1 0 2,-2 1 6,0-2-3,1 3 0,-1 2-1,0 1 0,0-2-2,0 1-2,0 0 1,0-3-1,0 0 0,0 0 4,0 0 3,0-3 6,0 0 5,0 0 3,0 0 2,0 0 5,0 0-2,0 0 2,0 0-1,0 0-8,0 0-2,0 0-6,0 0-6,0 0-1,0 0-2,0 0-4,0 0 3,0 0 4,-1 4 1,-1 2 3,-3 1-1,-1 5 2,2 3 1,-2 4 3,3 6-1,0 5-1,3 3-1,-2 3-4,2 2 0,0-5 0,-4-3 1,-4 0 1,1-6 2,-2-2-1,0-7 3,3-4 2,1-2 0,2-4 1,3-5 1,0 2 0,0-2 0,-2-2-7,2 2-21,-2 2-80,2-4-129,5-10-518,-1 2 0,-1-4 0,6-3 0</inkml:trace>
  <inkml:trace contextRef="#ctx0" brushRef="#br0" timeOffset="711811.7395">5184 790 198,'0'5'66,"0"2"14,0 1 11,0 3 12,0 3 14,0-3 16,0 3 11,0-4 4,0 0 6,0 2-40,3-6-9,0 2 7,9-5 6,4-1 1,8-2-7,9 2-12,7-2-9,2-2-4,4 1-7,1-3-20,-3-3-96,4-5-423,-12 2 0,-12 1 0,-9-4 0</inkml:trace>
  <inkml:trace contextRef="#ctx0" brushRef="#br0" timeOffset="712087.0016">5572 672 918,'0'-3'12,"0"3"2,0 0 12,1 2 8,-1 4 7,0 12 13,2 7 17,1 10 7,1 8 4,1 5-20,1 1 11,3-1 0,-2-4-9,3-6-6,-1-7-4,1-9-14,1-6-54,5-8-334,1-5 0,2-3 0</inkml:trace>
  <inkml:trace contextRef="#ctx0" brushRef="#br0" timeOffset="712461.239">5840 766 1525,'-3'-5'39,"-3"4"-3,1 0 2,1 1 13,1 4 14,1 9 11,4 1 13,1 8 8,4 2 4,4 0-33,1-4 5,3-2 17,-3-5 33,0-3 27,-4-7 1,5-3-5,-4-6-10,2-6-8,1-9-5,-6-2-4,-3-9-5,-2 0-16,-4-2-36,-3 1-37,1 5-26,-3 8-34,-1 4-30,1 9-29,-1 7-40,0 3-66,5 6-118,-1 3-257,0 10 0,4 3 0,1 2 0</inkml:trace>
  <inkml:trace contextRef="#ctx0" brushRef="#br0" timeOffset="712789.3608">6260 1013 2066,'-6'0'56,"-12"2"4,-12 3 15,-11 2 20,-12 5 16,-11 1 12,-10 4 13,-7 2 13,-11 4 15,-12 3-44,-1 3-5,2 3-4,11 3-15,13 1-19,20-4-18,18-6-15,16-6-46,9-8-93,12-3-70,3-6-94,11-15-368,1 12 0,1-3 0,7-7 0</inkml:trace>
  <inkml:trace contextRef="#ctx0" brushRef="#br0" timeOffset="713207.5206">5647 1287 1514,'-6'9'77,"-7"2"22,-4 9 26,-7 12 20,-9 5 18,0 5 6,4 5 11,7 2 4,6 1 10,12-4-44,7-5-25,4-5-16,13-4-27,1-6-18,6-9-14,5-3-1,-2-8-10,-1-4-5,-4-9-6,-4-3-7,-4-5 0,-5-6-6,-9-2-3,-3 2-10,-12 2-15,-5 2-20,-5 5-28,-5 9-25,-2 2-42,7 2-57,5 4-106,11 0-279,3 5 0,3 6 0,6-7 0</inkml:trace>
  <inkml:trace contextRef="#ctx0" brushRef="#br0" timeOffset="713546.2527">5872 1569 1681,'-5'6'13,"-1"5"15,1 6 28,1 5 24,4-1 14,6-1 9,5-5 14,2-6 5,4-3 8,2-3 6,2-6-4,-3-5-11,5-7-29,-5-3-23,-3-5-11,-9-3-13,-1 0-30,-7 1-11,-7-1-32,-8 1-52,-7 3-70,-9 3-110,-9 4-255,-2 13 0,1 10 0,2 6 0</inkml:trace>
  <inkml:trace contextRef="#ctx0" brushRef="#br0" timeOffset="810295.5493">2189 10522 322,'-1'-4'51,"-7"1"12,-8 0 15,-6 1 18,-5 2 32,-10 5 26,2-1 28,-3 4 30,1 1 19,-5 6-30,0 2 1,-8 8-4,-4 8-6,-12 9 9,-2 10-14,-6 9-14,-1 9-19,7 4-24,6 0-19,13 0-9,13-4-4,9-2-4,13-1-1,8-2-16,3 2-7,3 3-5,3 2 0,3 1-5,3 2 3,9-3 0,7-1 1,10-1 3,4-4 7,8-6 1,3-6 1,4-6-2,3-9 2,5-8 6,9-9 0,5-8 0,10-10-2,10-4-6,10-6-11,7-3-13,1-4-11,3 1-5,-5-1-10,-1 2-3,3 0-5,1 5-3,1 1-6,1 1 1,-3 3-4,-4 1 1,0 0-1,4-5 0,7 1 2,2-3-2,4-3-2,-2 2 2,-5 0 2,-7 4-6,1 4 2,-2 4-1,-1 7 0,0 4-4,-5 5 0,-4 7-2,-9 3 2,2 2-2,-3 8 2,-2 1 1,-3 3 1,-2 2 2,2-4 3,-1-4-1,4-9 4,11-10 4,9-12 1,18-7 4,10-12 3,11-10-1,7-8-2,9-5 3,4-8-4,0 0 1,1 0-5,-6 3-6,-6 0-1,-6 5-2,-7 4-8,-5 1 2,-6 5 2,-7 2-4,-6 1 1,-7 3 3,-2 7 0,-8 4 2,-4 5-1,-10 3 1,-8 3 0,-4 1 0,-4 2 2,-1 6 3,4 0-4,4 0-2,4-4 2,5-6 4,3-4-2,1-10 1,0-7 6,3-7 0,6-7 4,1-9-2,6-1 4,-1-6 0,3-1 0,0-5-4,-1-1 2,1 0-1,5 5-6,-7 3 2,-2 7-4,-10 7-2,-6 9-1,-13 4 0,-2 7-8,-2-1 3,-2 4-2,2 0 0,-1 2 1,-1 0-1,-3 3 2,-3 2 1,0 3 3,-1-2 0,0 0 8,2 2 0,0-4 3,6-1 0,5-3 0,10 2-2,1-3-1,3-1-2,2-1-1,-4 1-1,-6 2 0,-7 6-3,-4 2-4,0 2 2,-2 5-7,1-2 0,1 1 0,0 0 0,0-5 1,-3 0 2,-6-3-1,-2 1 7,-3 0 0,2 1-1,2-1 8,8 2-2,5 3-10,9-3-9,1 0-11,2 2-9,-2-4 0,-8-5-5,-3-4 4,-3-7 0,-1-7 0,-1-6 13,-1-6 18,2-4 16,-5-3 10,-6 1 10,-8-1-3,-12 2 2,-8 2-7,-9-4-7,-12 3-4,-6-5-17,-10 0-10,-12-4-5,-9-3-2,-13-1 4,-14 1 1,-7 2 7,-9 2 4,-5 3 11,-4 4 2,-6 3 14,-7 3-3,-1 3 2,-3 1 2,-6 0-6,-3 4 1,0-1-5,-4-1 0,-3 5-6,-2 2 1,-6 3-5,-8 5 1,-5 8-4,-4 4 1,-1 2 1,-5 2-1,2 4-2,-9-4-1,0 4 4,-1 6-6,-3-2 0,0 2 0,3 1 3,-2 2 0,1-4-2,4 5 3,-2-3 0,7 6-1,-5-3 2,1 5 5,4 3 1,1 5 0,2 1 0,-1 2-1,-1 2-1,5 1-2,-1-4 1,4-2 0,2-3-4,1-4 0,-3-4 0,2 1-1,4-1 2,0-3-2,4 1 6,5 2 0,-1-5 0,2 0 2,5-3 1,3-4 0,5-2 1,2-1 3,5-4-1,-1-5 2,0-1-1,2-4 2,2-5 2,4-3 0,2-3 2,5-3 2,-2 0 8,-2-1 3,-1 2 2,0-1 6,-5 1 5,-1 3-10,1 3 6,-5-1-4,4 2-8,-3 1 1,-8 0-8,-6 3-6,-12 5-4,-6 2-4,-10 5-9,-8 2 16,-3 2-6,-6 3 14,3 2 0,-2 0 12,5-2 25,4 0 23,3-4 29,-1-1 6,3 4 8,6-1-5,6 4 1,8 2-7,2-4-3,6 1-15,5-4-24,6 2-22,5-1-28,2-3-10,9 0-9,1 2 0,5-1-4,-5 3-4,7 3 8,-1 3 7,1 1-9,2 7-6,7 1 1,3 0 2,3-2 3,4-2-2,1-5-4,1 1 5,-1-3-5,1-1-5,3-2 10,-1 1 4,3 0-4,3 1-1,1-2-1,3 3 2,4-2 0,2 0 0,5 1-2,2-3 1,4-1-33,1 2-78,5-2-78,6 0-64,4-2-129,4 2-172,12-3-194,5 0-373,10 0 0,14 0 0</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5:07:15.145"/>
    </inkml:context>
    <inkml:brush xml:id="br0">
      <inkml:brushProperty name="width" value="0.05292" units="cm"/>
      <inkml:brushProperty name="height" value="0.05292" units="cm"/>
      <inkml:brushProperty name="color" value="#FF0000"/>
    </inkml:brush>
  </inkml:definitions>
  <inkml:trace contextRef="#ctx0" brushRef="#br0">28740 5509 877,'0'-5'107,"-3"0"14,-1 0 26,-2-3 33,3 4 6,1 4-4,1-3 0,2 3 6,-1 0 6,0 0-76,0 3-12,0 4-5,0 6-9,0 10-12,0 4 8,-1 10 13,-4 9 9,-4 6-1,-1-1-5,1-2-1,-2-6-2,4-8-6,4-7-14,0-10-18,0-3-11,3-5 13,0-6 8,0-3 1,0-1-3,3-2-11,3-5-13,7 3-13,8-7-17,2-3-23,6 2-27,-1 0-53,2-2-63,-1 1-60,-5 1-57,-2 2-64,-6-4-59,6 2-179,-14 7 0,-4 0 0,-1 1 0</inkml:trace>
  <inkml:trace contextRef="#ctx0" brushRef="#br0" timeOffset="5398.515">30095 3433 1020,'0'0'73,"0"1"18,-3-1 23,3 3 20,-2-2 8,1-1 4,-1 4 4,2-4 7,0 3 10,0-3-40,0 2-10,0-2-10,0 0-16,0 0 18,0 2 16,0 1 14,2 4 8,-1-3 4,4 4 2,2-3-1,2 0-6,5-1 8,2 2 5,5 0-27,2 2-18,4-1-13,3 1-7,-1-2-6,1 2-5,2 1-3,-1 2-2,1 1-9,5 2-9,-1-2-7,4 5-3,-1 2 0,1 0-4,-4 6-4,-4 2-5,1 1-6,-3 1-6,-1 0-2,1 0-1,0 2-1,0-1 3,2 4-4,-1-1 2,4 5 2,0 2 0,5 3-1,-1 3 4,-1 3-3,1 0-4,0 0 6,-9-1-4,2 0 3,-7 3 2,-2-2 2,-3 3-3,-5-1 1,0 2-3,-3-4 2,0-1 0,-2 1-5,-2-6 0,2 1-3,-4 4-5,-6-4 2,3 1 0,-1-1 1,-2 0 9,0 1 4,0 1 14,0-2 1,-2 2 10,-4 0 5,-4 0 8,-1-2-1,-4-2 9,-3 0 5,-3 0 2,1-3 10,-5 2-5,-1 2-4,-1-2 1,0-1 7,-3 2 0,0-3 0,-3-1 0,-2-1 3,2-1-3,-6 0-6,0-4-1,0-1 5,0 1-3,-5-1-12,0-2-8,-2 2-5,-1 1-11,-2-3-9,-2 3-9,-4-3-8,-4 0-9,-1-1-5,-5-3-10,-4-1 0,6 0 0,3-4 0,0 1 0,4-3 0,6-6 0,-1-3 0,4-1 0,1 0 0,5-4 0,-2 1 0,-3-3 0,3-2 0,-2 0 0,-2 0 0,3 0 0,1 0 0,5-3 0,5-1 0,-3-1 0,4-3 0,1-1 0,-1-1 0,3-2 0,4-2 0,-1-1 0,4 0 0,-1-4 0,2 4 0,0-4 0,3 2 0,2 0 0,0 1 0,0-1 0,4 0 0,-3 0 0,1 4 0,1-4 0,-1 1 0,3-1 0,0 2 0,0-2 0,2 0 0,-1 0 0,0 5 0,4-2 0,-2 2 0,0 2 0,2 0 0,-2 1 0,1 0 0,1-2 0,1 2 0,-1-2 0,2 2 0,-1-1 0,1 0 0,1 4 0,3-2 0,-2 4 0,2 3 0,0 1 0,0-4 0,0 4 0,0 0 0,0 0 0,-1 0 0,1-3 0,-2 0 0,1 0 0,-1-3 0,1 1 0,-1 1 0,1-1 0,-1-1 0,1 0 0,-1 1 0,1 0 0,-1 0 0,0-2 0,1 0 0,1 2 0,-2 0 0,0 1 0,2 3 0,-2-2 0,-1 3 0,0 7 0,0 8 0,-4 13 0,-3 10 0,-3 16 0,1 1 0,-3 0 0,1-1 0,-2-8 0,2-10 0,4-5 0,4-8 0,1-10 0,4-7 0,1-4 0,0-5 0,-3-9 0,3-8 0,0-12 0,1-8 0,7-6 0,5 0 0,-1 3 0,8 2 0,-6 4 0,-1 8 0,-7 8 0,0-1 0,-3 7 0,2 1 0,-2 2 0,-2 0 0,1 7 0,3 0 0,3 4 0,4 7 0,6 2 0,5 3 0,1 3 0,0 1 0,5-3 0,1-3 0,4-6 0,13-6 0,8-8 0,10-4 0,6-4 0,-3 0 0,-13-3 0,-13 7 0,-16 6 0,-15 4 0,-10 2 0,-1 6-91,0 1-139,0 4-75,-1 2-91,1 2-119,0-6-263,-7 0-397,3-4 0,-2-2 0,3-2 0</inkml:trace>
  <inkml:trace contextRef="#ctx0" brushRef="#br0" timeOffset="7044.6663">30539 6478 1812,'-2'1'72,"-1"1"28,0 3 31,1-5 32,1 3 25,1-3 32,0 1 40,1-2 40,-1 1 29,0 0-37,0 0-26,0-6-26,5-5-25,3-2-30,5-4-28,7-2-28,4 0-44,3 6-39,0 6-29,1 2-10,0 5-5,0 7-19,-2 3-30,-3 8-5,-4 3 0,-8 3-4,-7 3 12,-4 2 6,-7-2 8,-7 4 14,-9 3 8,-2 1 17,-5 2 23,4-5 6,5-1 4,9-6-2,6-6-5,6-7-13,0-5-3,3-6-15,6-1-13,12-1-12,8-5-16,10-5-31,9 0-48,7-3-56,0 1-130,-7-2-572,-6 10 0,-12-2 0,-9 1 0</inkml:trace>
  <inkml:trace contextRef="#ctx0" brushRef="#br0" timeOffset="7484.9917">30984 6406 2212,'0'-2'167,"0"2"26,0-3 15,5 1 9,5-2 7,8 0 1,5-1 4,4 1-2,0 1-4,-1 2-126,-5 2-47,-6 7-28,-5 5-18,-4 5-4,-3 5-3,-3 2 1,-4 1 1,-4 3 6,-4 3 9,3 0 9,-2 0 13,7-4 12,1-6 12,3-4 2,3-4 11,9-5-3,5-6-6,8-1-12,10-4-30,7-4-57,0-4-84,-1-3-189,-1-13-563,-7 8 0,-1-3 0,-5 0 0</inkml:trace>
  <inkml:trace contextRef="#ctx0" brushRef="#br0" timeOffset="7965.8881">31557 6236 2318,'-13'0'128,"-2"0"11,-6 0 4,-2 1 1,3 7 5,4 0 10,7 5 9,3 10 7,3 0 2,6 1-106,3 5-20,0-7-11,5 0 0,4-3 1,0-5-4,3-2-9,-3-5-10,1 3-7,-2-2-4,-1 2-4,-2-1-2,-3 0 2,-3 1-6,-3 2 1,-1 0 2,-2 1 5,-5 1 14,-3 1 16,-8-2 10,-7-2 8,-6 1 3,-3-3 1,-2-1 3,4-3-3,8-3-4,7-2-44,8 0-70,5-1-91,5-2-122,7-11-527,1 5 0,-1-8 0,4-7 0</inkml:trace>
  <inkml:trace contextRef="#ctx0" brushRef="#br0" timeOffset="8340.4596">31664 5989 2026,'-3'1'78,"0"4"30,3 4 27,-3 2 21,6 2 9,2 0 16,2-1 4,5-5 6,2 0 3,2-4-57,-2-3-17,2 0-33,-3-3-28,-7-1-23,-2-2-10,-4-4-21,-3-1-6,-7-4-9,-3 1-8,-3 2-24,-5 3-48,3 5-64,1 0-92,11 4-419,-8 9 0,-8 5 0,-2 3 0</inkml:trace>
  <inkml:trace contextRef="#ctx0" brushRef="#br0" timeOffset="12378.2327">30018 3785 591,'0'-2'64,"0"2"18,3-2 28,0 0 27,0 1 26,0 1 30,-3 0 32,2 0 23,-2 0 14,0 0-45,0 0-9,0 0-16,1 0-25,-1 0-26,0 0-27,2 0-26,-2 0-29,1 0-20,-1 0-13,3 0-5,-2 0 1,1 0 1,1 0 3,2 0 1,-1 0 6,2 0-2,0 0 0,5 0-1,-2 0 1,0 0 1,0 1 1,4 3 0,-1 1-3,0 0-1,1 2-4,0-2-3,-1 3 0,1 0-3,1-2-3,-2 5-2,3-3-5,-1 3-4,4 0 0,-8 1-1,4 0-2,-5 2 1,4 1 0,-2 1 1,3 2 2,-1-1-1,2 2 2,0-1-1,-1 1-1,1 0 2,-2 0 1,-1 0 2,0 1 1,-1 0 1,2-2-2,-2 3 0,-2 0 3,3 1 1,-3-1 8,0 4 4,1 1 1,1-2-1,-3 1 1,2-4 0,-4 1 4,-1-2 5,-1 3 1,-1 1 8,0 1-6,1-3-3,0 2-5,-3-3 1,2-1-1,0 3-1,2-3-2,-1 0-6,0 0-4,-1-1-9,0 0 0,-1-2-1,-2 0 4,0-2 0,0 4-3,0-1 2,0 0-1,0 4 2,-4-1 2,1-1 2,-2 0-3,-1 3 2,0-4 1,-6 5 2,2-3 4,-1 5 3,-4-4 4,0 2 1,0 0 0,1-5 0,1 0 2,2-3-1,-1 0 1,-1-4 2,1-1-4,-3-2-2,1 1-2,-4 0 3,0-1 5,3-2 6,-3 1 5,6-1 10,-2-5 7,4 0 7,2-2 0,2 0 1,-1 0-2,1 0-3,3 0-8,-3 0-9,0 0-5,3 0-13,-3 0-12,0 0-10,1 0-3,2 0-1,-3 0 0,3 0-5,0 0 3,0 0 3,3 1 2,0-1 2,0 0 2,0 0 0,0 0-1,0 0-4,0 0-24,0 0-39,0 0-69,0 0-85,0 0-109,0 0-181,0-7-462,0 7 0,-3-1 0,-1 2 0</inkml:trace>
  <inkml:trace contextRef="#ctx0" brushRef="#br0" timeOffset="14163.9689">30099 5390 952,'0'0'80,"0"0"23,-3 2 24,2-1 31,-2 2 28,0-2 20,-3 2 22,0-3 28,-2 0 26,-1 0-37,0 0-8,-2 0-1,1 0-1,-2-3-18,-1 2-11,-1-2-12,2 2-16,-5-6-16,2 1-14,0 2-10,1-5-9,0 2-18,0-1-17,-1 2-10,0-3-10,0 2-6,3-4 0,-3 5-4,1-4-10,-2-1-8,-1-1 0,-1 3-2,3-4-3,-3 2-1,4 2-2,-2 0 7,5 1-2,1 1 2,1 2 19,3-2 3,-2 1-1,-1-3-2,0 0 4,2-1 1,-4-2-7,2 2-4,0 0-8,3-1-5,0 3-15,2 1-9,-1-3-5,1 3 12,0 0-11,0-3-13,1 1 3,-3 3 3,3-3 4,0 3-6,2 3 4,-1-2 3,1 4 0,1 1-13,-4-2 7,3 2 8,-1 0-1,2 0-7,-3-3-1,3 3 1,0 0-4,0 0 0,0 0-5,0 0 5,0 0-5,0 0 5,0 0 4,0 0-9,0 0-3,0-2-1,0 2-4,0-2 0,0 2 4,0 0-12,0 0 4,0-2-13,0 2-4,0 0 1,0 0 3,0 0-9,0 0 1,0 0-1,0 0 0,0 0 9,0 0 0,0 0 5,0 0-6,-3 0 6,3 0-18,0 0-1,0 0-14,0 0-15,0 0-12,0 0-6,0 0-2,0 0 3,0 0 4,0 0 3,0 0 22,0 0 8,0 0 13,0 0 17,-3 0 8,3 0 4,0 0 2,0 0 1,0 6 4,-4 0 0,1 8 0,0 8 3,-2 5-1,-1 4 3,-1 6 3,-2 3 3,0-2-1,-2-3 0,2-3-4,3-9 1,3-6 3,3-6 4,0-4 20,0-5 2,0 0 1,0-6 2,2-3 1,-1-6 1,-1-6 1,0-6-3,3-8-5,-3-3-6,0-3-19,0 2-8,0 4 1,0 4-4,0 6 0,0 5-2,0 4 1,0 0-2,3 3-3,1-1 0,3-1-1,2-1 6,3 3-3,-2-3 3,4-2 3,-1 1 1,-5 3-2,-2 2 3,-1 3-2,-2 3 1,1 4 6,0 0-1,2 4 2,4 3-1,1-2-2,3 3 2,1 1 1,3-2 4,9-1 6,5-4-4,4-2-5,3-1-6,-3-3-19,-4-1-51,-5-3-78,-6-1-81,-6 4-75,-3 0-115,-3-4-144,-4 4-317,-4 2 0,1 1 0,-2-1 0</inkml:trace>
  <inkml:trace contextRef="#ctx0" brushRef="#br0" timeOffset="37178.6527">17012 7492 1808,'0'0'73,"-3"3"38,-2 6 27,-2 7 14,-3 7 6,2 12 11,-1 8 7,5 11 3,4 10 4,0 7-21,4 1-47,-4-1-35,0-4-25,0-14-9,0-7-4,0-14 12,0-10 41,0-9 22,0-9 0,0-4 0,0-11-4,0-6 1,3-9-5,3-15-5,5-17-5,8-13-19,9-7-50,9-6-23,4 4-8,5 5 2,-4 12-4,-8 16-5,-8 16 1,-6 13 5,-9 11-1,-6 9-1,1 8 1,2 2 1,-4 6 1,7 10-3,-4 6 6,1 12 1,-1 7 1,-1 5-2,-3 1 3,0 1-1,-3-12-1,3-7 2,-1-13 27,-1-10 35,2-10 0,-1-8 5,0-7-2,3-9 0,1-13-3,0-9 2,4-13 1,1-4-5,5-1-24,1 4-38,3 7-2,0 9-7,-2 10-5,-5 10-2,1 9 5,-4 5-3,1 6-1,2 5 2,0 8-2,-1 6 2,-1 8 2,-4 11 6,-3 7 7,-1 6 2,-3 5-3,0 1 2,2-4-1,-1-6-5,2-7-34,3-6-75,0-9-108,3-12-208,0-12-500,5-2 0,0-6 0,3-8 0</inkml:trace>
  <inkml:trace contextRef="#ctx0" brushRef="#br0" timeOffset="41040.4935">16949 7635 463,'3'-6'132,"1"0"36,-1 0 53,0-3 35,-2 7 25,-1 0 8,0 1-2,0 1 5,0 0 16,3 8-76,4 6-33,0 14-30,5 12-48,0 17-25,-3 10-16,-1 5-6,-4 1 5,-2-6 0,-1-6-7,-1-11-10,0-14 4,2-11 40,-2-8 55,0-9 6,0-6-5,0-8-1,0-5 0,-3-13-7,-2-12-9,0-13-2,-2-15-16,4-12-42,6-8-56,11-1-18,6 0-2,10 13-2,1 14-2,10 12 2,-5 13-2,-5 7 0,3 9 0,-3 6-3,1 3-4,-4 7 0,1 2-5,-4 7 6,-7 5-2,-9 8-1,-4 7 3,-14 4 0,-14 8 1,-10 8 2,-13 2 1,-11 5 0,5 1 6,6-8-8,16-9 1,11-11 1,12-10-4,6-8 5,1-6 3,4-4 3,13-4-2,10-3 0,7-6-1,16-3 3,4 3 0,0 2-2,-6 8-2,-2 5-4,-15 2-4,-4 9-2,-10 2 0,-8 3 3,-6 2-2,0 0 1,-3-3 6,-3-3 2,-6 1 4,0-3 2,-9-4 0,-5 1 1,3-4-6,1-3-38,3 0-126,10-1-225,3-6-666,3 7 0,0 1 0,3 3 0</inkml:trace>
  <inkml:trace contextRef="#ctx0" brushRef="#br0" timeOffset="43109.2723">25496 8219 1329,'3'-4'72,"0"0"15,0 0 11,7-4 12,1 2 16,1 0 10,5-2 7,-2 2 4,-3 3 1,0-2-57,-5 5-3,-1 3-9,-3 2-5,-3 4-5,0 2-2,-3 3 3,-7 1 5,-2-4 13,-5 1 12,-3-3 10,1-2 10,1-4 21,4-3 0,5-2-4,2-3-13,6-7-13,-1 0-13,2-3-18,3-1-10,4 1-19,-4 4-17,0 5-28,0-1-9,-1 5-4,-2 0-3,-2 2-2,4 0-5,-2 0-3,0 0-9,0 0-5,0 0-6,0 0-17,0 0-29,0 0-49,0 0-89,0-1-96,0-1-87,0-1-196,0 1 0,0 2 0,0-3 0</inkml:trace>
  <inkml:trace contextRef="#ctx0" brushRef="#br0" timeOffset="45409.8305">18855 8617 341,'0'-4'52,"2"1"24,-2-1 11,1 2 5,-1 2-2,2-1 2,-2 1 1,0 0 6,0-2 18,3 2-18,2 0-19,2 0-18,0 0-9,5 0 0,-1 0 3,-1 0-2,0 0 1,4 0-5,3 2-17,3-2-11,4 0-2,4 0-3,-1 0-4,6-3-4,-1-1-3,-4 1-1,3-2-7,-3-1-20,-10 5-20,0-3-18,-8 4-11,-3 0-12,-3 0-18,1 0-41,2 0-118,-3 4 0,-1 0 0,0-4 0</inkml:trace>
  <inkml:trace contextRef="#ctx0" brushRef="#br0" timeOffset="45743.6804">19415 8565 422,'0'0'41,"1"0"11,-1 0 21,6 0 15,0 2 16,7-2 20,5 3 12,7-3 8,2 0 1,8-3-26,-1 3-15,4-2-10,1-1-21,-1 1-15,1-1-17,-3 1-23,3-1-27,-4-4-64,-1 0-87,-5-2-158,-4 5 0,1 0 0,-5 1 0</inkml:trace>
  <inkml:trace contextRef="#ctx0" brushRef="#br0" timeOffset="45998.4974">20282 8502 354,'3'-1'20,"3"1"24,4-2 9,5 2 5,3 0 3,6 0 3,9 0 1,1 0 0,3 0-3,8 0-28,5-4-87,1 1-112,-1 3 0,0-2 0,-9 1 0</inkml:trace>
  <inkml:trace contextRef="#ctx0" brushRef="#br0" timeOffset="46260.7982">21239 8477 878,'0'0'7,"1"0"0,5 0 11,2 0 15,4 0 18,4 0 9,8 0 4,8 0 1,1 0 0,5 0-6,-2 0 0,1-2-12,1-1-68,8-2-257,-2-5 0,6 6 0,-5 1 0</inkml:trace>
  <inkml:trace contextRef="#ctx0" brushRef="#br0" timeOffset="46521.2303">22100 8432 467,'6'0'71,"8"0"17,6-1 22,16-1 20,8-3 10,12 1 8,5-4 4,9 2 1,-7-2 1,-5 3-56,-11 2-15,-6 3-21,-10-1-31,-2 2-35,-4-1-29,2-1-65,8-3-252,-2 4 0,8-2 0,9-3 0</inkml:trace>
  <inkml:trace contextRef="#ctx0" brushRef="#br0" timeOffset="47395.0235">23525 8349 274,'12'0'81,"4"0"26,11 0 21,6-2 3,2-1 5,4-1 2,9 1 2,5-2 1,-2 2 1,3 3-56,0-1-22,-4 1-25,-2 0-20,0 0-3,2 0-6,1-2 0,0-1-2,-1 0 0,1-3-1,-3-1-3,-1 1 0,-8-2-1,2 4 0,-7 0-2,-7-1 1,-1 4 1,-8-1-3,-3-1 1,0 1 0,0-2 0,2-2-1,4-2 0,1-1 0,0 0 2,-1-1-1,-2-1-1,-1 1 2,-3 0-1,1 4 1,-2-1-1,0 1 1,9 2 2,2 0-1,7 1 1,1 0 2,3 2 5,-3-1 11,3 2 3,-6 0 2,6 0 12,-3-1 3,0 1 4,2-1 8,-2 0-2,-6 1 1,-4 0-1,-5-3-12,-5 1-2,-2 2-3,-2 0-8,-2-3 10,-3 3 9,2 0-3,-2 0-1,-1 0 0,3-1-4,0 1-1,0-3-2,-6 3-2,3 0-5,-3-1-12,0 1-18,0-2-5,0 2 1,3 0-3,-3 0-1,0 0 1,0 0-8,0 0-18,0-1-25,3 0-17,-3-2-33,0 0-56,0-1-58,0-1-168,3 5 0,-3-2 0,0 0 0</inkml:trace>
  <inkml:trace contextRef="#ctx0" brushRef="#br0" timeOffset="56818.4031">25524 8201 215,'0'0'37,"0"0"39,0 0 41,0 0 13,0 0 1,-1 0 1,-2 0 5,-2 0-1,-5 0 3,-1 0-11,-6 0-23,-2 0-37,-5 1-39,-1 2-11,-2 0-1,0 3-1,-2-2-4,1 0 0,-1 0-3,4 1 1,0-3-2,-4-1-2,-1 1-3,0-1 0,-4-1-2,-1 0 0,-2 0 0,-1 0 0,0 0 1,2 0-2,0 0 0,2 0 0,0 2 0,0-1 1,-1 4-1,-6-2-1,-1 3-11,0 0-22,-7 0-14,-3 0-10,-2 2-2,-5-2-4,-4 2-7,-3 1-10,-5-2-5,1 1-6,-9 0 4,2-2 6,-5 4-9,-5-1-12,-4 0-43,0-1 0,-9 5 0</inkml:trace>
  <inkml:trace contextRef="#ctx0" brushRef="#br0" timeOffset="58720.8586">25197 8101 328,'0'-2'36,"0"0"-3,0 0-9,0-3-20,0 5-27,0 0-57,0 0 0,0 0 0,0 0 0</inkml:trace>
  <inkml:trace contextRef="#ctx0" brushRef="#br0" timeOffset="80282.0903">21255 6256 1657,'-3'-5'97,"-3"3"42,-1-5 24,-1 2 11,1 4 5,-1 1 7,4 0 5,0 5 9,1-1 9,3 2-52,0 4-30,7-1-32,9 0-12,10-1 1,19-4 4,18 0 0,14-4-3,10 0-8,4 0-8,-12-2-11,-14 2-4,-20 0-11,-18-1-9,-13 1-11,-10 0-4,-2 1-4,-2 3 3,0 2-1,-5 3-1,-7 8 7,-4 11-6,-13 9 9,-10 10-1,-8 10-1,-1 6-4,-3 3-4,1-4-5,6-1 0,7-6-2,7-11-17,10-8-37,9-8-60,9-10-52,4-8-128,22-10-520,-1-1 0,12-12 0,16-12 0</inkml:trace>
  <inkml:trace contextRef="#ctx0" brushRef="#br0" timeOffset="81210.595">26294 4217 1801,'0'-4'125,"0"0"24,0 0 2,0-1-4,0 2 0,0 3 3,0 3 0,3 1 0,0 3 2,7 6-94,5 1-24,8 3-16,5-4 2,5 3 6,4-4 3,-1-2-2,-5-2 0,-7 1 0,-3-1-1,-10 3 0,-5 4-5,-2 2-5,-4 4-2,-7 1-2,-5 4-1,-8 1 1,-8 1 2,-7 0 0,-6 1-1,-5-2-3,-4 2-3,2-2-28,4 0-95,2-1-105,44-9-424,-34 5 0,5-2 0,6-4 0</inkml:trace>
  <inkml:trace contextRef="#ctx0" brushRef="#br0" timeOffset="84844.5929">27353 6282 1745,'0'1'93,"0"3"25,0-2 15,0 1 8,3-2-1,0 1 0,-1-2 3,5 5 4,0 2 7,1 7-52,4 10-34,-5 8-16,1 4-12,-5 5-4,-3 5 6,0-2 3,0-5-1,0-2 0,0-7 0,3-6 5,2-7 17,3-6 8,5-5 8,6-5 0,3-5 2,5-7-5,4-8-3,5-3-6,6-12-22,1-2-38,0 2-79,-4 3-154,0-1-556,-18 15 0,-10 5 0,-17 1 0</inkml:trace>
  <inkml:trace contextRef="#ctx0" brushRef="#br0" timeOffset="312801.2956">25451 6723 175,'-3'-7'20,"1"-1"11,-1-1 11,0-5 16,0 4 15,0 3 14,0 4 19,0-2 18,3 4 11,0-2-8,-3 3 3,3 0 1,-4 0 2,1 0-8,-2-2-4,2 2-15,0 0-21,2 0-23,1 0-10,0 0-5,0 0-6,0 0-6,0 5-6,0 3-3,0 4 2,0 5 9,0 8 13,1 3 7,1 4 3,2 7 6,5 2 2,3 5 0,-1 5 1,2 4-3,-4 3-2,-1 0-1,0 2-3,0 1 1,-2 0 1,2 2-3,-2-4-4,1 0-3,1-5-3,-2-1-4,0-3-7,-3-3 0,4-1-3,-4 0-2,1-3 1,-1 0-2,-2-1-1,1-5 0,-1 2-1,-2-4 3,1-1-2,0-5-5,1 1-4,-1-6-2,0 0-4,0-2-2,0-1-1,0 1 0,0 2-4,0-2-2,0 0-3,-1-3 0,1 3 0,-3-3-2,1 3 1,1 2-1,-1 0-1,2 2 0,0 0 1,0 1-3,0-1 2,0 0 0,0 0-1,0 0 4,0-3-2,0 5 3,0 2 0,0-3 0,0 4 2,0-1 1,0 0 2,0 0-1,0-1-1,0-2-1,0 2 2,0 0 0,0-1-2,0 0 2,0 2-5,0 1 1,0-3 0,0 4 0,0-1 0,0 1 0,0-3-5,2 3 2,-2-3 2,0 0 3,1-1 3,-1 0 2,0 1 3,0 1-1,2-1 2,-2 0-1,0 0 5,0 2-2,0-2-1,0 0-1,0 0 4,0 2 1,0-1-2,-2-2 2,1-1 1,-3-3 8,4-1 1,-3-4 3,3 3 4,-3-1-1,3 4 1,0 1-2,-4 2-2,4 4 1,0-1-2,-3-2-8,6-4-2,-6-1-2,3-4-1,3-3-2,-6-5-3,3 2 0,0-8 1,0 0-2,0-2-2,0 0 6,0-4 1,0 2 0,-3-2-2,0-2-3,2-1-11,-6-5-30,1-6-47,1-4-44,0-10-48,-1-7-79,0-2-106,12-7-410,-15 3 0,-3-5 0,4-2 0</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5:03:13.626"/>
    </inkml:context>
    <inkml:brush xml:id="br0">
      <inkml:brushProperty name="width" value="0.05292" units="cm"/>
      <inkml:brushProperty name="height" value="0.05292" units="cm"/>
      <inkml:brushProperty name="color" value="#FF0000"/>
    </inkml:brush>
  </inkml:definitions>
  <inkml:trace contextRef="#ctx0" brushRef="#br0">4565 2112 1272,'0'0'28,"0"0"2,0 0 2,0 0 1,0 0 9,0 1 13,0 7 11,0 6 19,3 8 14,3 17 3,3 10 12,2 18 10,4 10 5,0 12 2,0 4-8,-1-1-9,-1-6-10,-4-11-15,-3-10-10,0-16-22,-2-13 1,-2-9 29,-2-14 7,1-8-3,-1-4-1,0-5-4,0-7-1,0-5-5,0-5-5,0-6-1,5-4-18,4-3-44,6 2-12,3 3 2,5 5-4,2 8 0,-1 8 0,-2 5 0,5 6 1,-5 10-3,4 5-1,-8 8 5,0 5-1,-6 4-2,-5 1 6,-4 0 0,-1-1 1,-4 3 0,-6-4 1,-3-2-3,-8-2-43,-10-4-72,-7-6-144,-5-14-420,-4-4 0,0-4 0,7-10 0</inkml:trace>
  <inkml:trace contextRef="#ctx0" brushRef="#br0" timeOffset="285.7507">4973 2546 1035,'6'0'29,"6"3"35,8 7 16,8 7 4,2 8 2,2 16 8,-2 5 3,-8 9 13,-9 3 5,-7 8-6,-6 1-20,-9 3-52,-7-3-91,-3-3-116,-14 1-191,-9-5 0,-6-13 0</inkml:trace>
  <inkml:trace contextRef="#ctx0" brushRef="#br0" timeOffset="555.9626">4360 2732 1656,'-16'13'109,"-11"11"8,-5 19 12,-2 15 4,11 11 5,13 15-2,17 2-7,19-2-43,22-4-103,21-15-226,5-4-231,7-12 0,8-16 0,1-9 0</inkml:trace>
  <inkml:trace contextRef="#ctx0" brushRef="#br0" timeOffset="1932.1747">9148 2317 794,'0'-3'106,"-3"3"2,-1-2 6,0 2 10,1 2 17,1 7 34,1 8 27,2 11 4,2 16 5,3 11-89,2 10-13,2 8-2,-2 2-6,-5-3-4,-1-7-16,-2-11-31,0-13 6,0-15 46,3-11 6,-3-9 0,0-7-2,0-9-2,-3-8 2,-1-10-7,-3-10-1,-5-6-5,1-10-35,-1-6-55,3-7-16,8 4-2,1 2-6,1 13-4,7 8-5,-2 19 2,4 7-1,7 11 3,3 9 4,8 10 3,4 8 7,10 8 0,2 9 6,8 5 5,1 1 3,-3 3 0,-9 1-2,-6-5-3,-12-2 6,-11-1 0,-8-5 3,-8 2 3,-13-2-1,-7 0 4,-15-1 0,-11-3 0,-13-6 2,-4-7 3,0-10-13,9-4-17,11-9-51,15-7-99,19-11-117,10-9-362,6-1 0,10-5 0,6-2 0</inkml:trace>
  <inkml:trace contextRef="#ctx0" brushRef="#br0" timeOffset="2193.0386">9793 2646 1945,'4'7'43,"2"11"13,4 10 5,-4 15 2,1 9 6,-4 6 2,-1 2-1,-1-5-8,1-9-38,4-11-138,-2-23-356,3 2 0,3-11 0</inkml:trace>
  <inkml:trace contextRef="#ctx0" brushRef="#br0" timeOffset="2596.9289">10205 2576 1442,'-15'2'72,"-4"8"1,-5 4 2,-5 9 2,12 0-2,4 6-1,7-2-2,4-5 2,9 0 5,7-7-66,2-6-6,8 3 9,12-7-1,3 4-1,-3 2 1,2 1 2,-2 5-1,-12 1-2,-5 4-5,-10 2 8,-4 3-3,-10 3-9,-8 0-1,-4 0 0,-5-1 3,-8-6-1,-3-6-2,-2-9-42,6-5-90,-1-26-300,11 7 0,4-7 0,11-13 0</inkml:trace>
  <inkml:trace contextRef="#ctx0" brushRef="#br0" timeOffset="2881.9058">10570 2346 1929,'0'0'29,"3"5"29,4 9 18,3 16 6,3 16 2,0 20 0,-1 12 0,-4 12 4,1 1-2,-2-10-20,1-7-9,-4-17-29,4-14-27,-5-14-13,-3-15-72,3-7-136,-3-18-267,-6-1 0,-2-12 0,-5-8 0</inkml:trace>
  <inkml:trace contextRef="#ctx0" brushRef="#br0" timeOffset="3372.2672">10521 2835 1419,'-5'-3'117,"-3"-2"31,2 2 28,-3-4 5,9 0 4,0 0 1,12-1 0,10-3-1,14 4 2,15-3-95,13 5-27,4 2-34,2 1-28,-9 2-7,-13 0-18,-18 0-12,-12 0 7,-12 2 7,-6-1 4,-9 1 9,0 0 11,-2 1 15,-5-1 14,-1 6 6,-2-1 18,5 9 14,-3 8-5,7-1 4,0 5-4,6 2 1,3-3-9,2-3-11,6-3-11,3-4-3,1-6-1,3-7 0,0-1 0,5-10-10,-5-6-3,4-2-8,-1-7-2,-7-7-7,-4 5-4,-1-2-11,-5 6-27,0 8-44,0 7-1,3 5-2,1 8-5,4 7-39,8 4-128,-3-3-353,8 8 0,-1 0 0,4-6 0</inkml:trace>
  <inkml:trace contextRef="#ctx0" brushRef="#br0" timeOffset="3837.5589">11248 2752 2146,'0'0'24,"0"3"10,1 1 6,-1 3 4,4 4 2,2 4 1,1 2 2,-1 4 1,2 4 6,-2-4-12,-6 5-11,0-2-3,0-6 53,0-7 22,0-6 16,0-5 10,0-10 7,0-11 5,1-10-5,2-10 3,3-4-1,4 0-9,3 10-61,1 9-33,3 8-34,3 10-42,0 3-36,1 7-20,0 7-4,-2 4-3,-1 2-1,-2 9 4,-6 2 2,-3 6 9,-2 2 17,0 2 32,-4 0 18,2-6-53,7-6-207,-3-3-267,3-6 0,7-11 0,11-4 0</inkml:trace>
  <inkml:trace contextRef="#ctx0" brushRef="#br0" timeOffset="4068.3241">11781 2645 2699,'-11'1'92,"-8"7"4,-4 8 0,-4 6 1,9 4 0,2 8 0,5-2 1,6 2 3,8-5-10,10-1-121,1-1-98,10-3-80,16-8-431,-10-2 0,0-5 0,0-6 0</inkml:trace>
  <inkml:trace contextRef="#ctx0" brushRef="#br0" timeOffset="4443.8516">11995 2752 2218,'3'7'128,"1"0"24,8-1 17,5 2 7,2-7 3,7-2 1,1-4 0,-2-4-3,-5-7-15,-4-2-143,-6-1-40,-7-3-43,-9 1-18,-11 2-5,-7 2 3,-6 4 5,-8 5 5,7 3 6,4 8 19,8 7 39,10 11 24,4 7 20,8 6 4,8 8 0,16 1 0,10 0-9,14-5-50,23-6-213,2-13-377,9-8 0,12-9 0,13-7 0</inkml:trace>
  <inkml:trace contextRef="#ctx0" brushRef="#br0" timeOffset="4776.9789">13843 2578 2709,'-4'0'100,"4"1"-3,0 1 9,7-2 5,10 1 4,10-1 1,16-1-2,12-2-4,9-4-21,3 0-150,0-4-146,-13-15-472,-16 17 0,-11 1 0,-16 1 0</inkml:trace>
  <inkml:trace contextRef="#ctx0" brushRef="#br0" timeOffset="4997.4852">13940 2775 2124,'0'5'91,"0"-1"9,3-2 7,11 4 1,6-4 3,15-2-1,17-2-22,13-4-115,7-3-535,-8-1 0,-7-2 0,-10-3 0</inkml:trace>
  <inkml:trace contextRef="#ctx0" brushRef="#br0" timeOffset="5689.8965">15717 2351 1664,'0'-5'144,"0"-1"28,-4 0 11,-8-2 11,-5 4 10,-8 2 10,-8 2 3,-6 6 4,6 5 2,3 6-98,5 6-44,6 9-28,6-1-10,8 4-14,2-3-10,7-7-9,7-6-2,1-6-2,6-4 1,3-6-2,5-3 1,2 0 0,-1 0-2,3 3 0,-1 8-2,-1 4-3,-7 5-2,-8 6-5,-7 3-3,-3 0-1,-6 0-1,-10 2-1,-4-2 6,-6-3-2,-15-4 4,-4-9 1,-4-5-10,0-8-31,12-8-126,14-16-532,3-1 0,10-8 0</inkml:trace>
  <inkml:trace contextRef="#ctx0" brushRef="#br0" timeOffset="6212.7709">15923 2564 2119,'0'15'80,"2"14"5,-2 14 1,0 20 4,0 7 1,3 8 0,3-1-1,2-3-12,4-8-12,-2-7-83,3-6-52,-6-12-41,-4-9-7,0-12-2,-3-12 2,0-8 15,0-15 26,-2-12 45,-2-14 39,-3-14 23,-7-20 38,-4-16 38,4-9 6,-2-4 2,4 2 9,8 13-7,1 17-24,3 18-31,13 19-24,3 15-4,4 14-1,12 6-4,1 12-2,-2 5-6,-2 5-11,-7 5-9,-7 4-2,-9 3-3,-4-2-1,-8 1-1,-11 4 0,-4-4-27,-2-4-59,-7-7-45,5-8-109,2-13-278,8-3 0,8-12 0</inkml:trace>
  <inkml:trace contextRef="#ctx0" brushRef="#br0" timeOffset="6582.4239">16196 2513 1689,'11'6'63,"2"1"7,7 3 10,7-4 2,-3-2 5,-1-4 2,1-4 2,-5-6-1,-5-4-7,-6-3-56,-3-6-10,-7 0-10,-6 3-6,-6 6 5,-4 4 3,-2 5 6,-4 10 5,3 10 4,2 5 18,1 10 6,5 7 10,6 6 6,4 1 0,9-1-4,11-2-20,10-5-22,3-4-44,15-12-100,0-15-432,0-2 0,-1-11 0,0-9 0</inkml:trace>
  <inkml:trace contextRef="#ctx0" brushRef="#br0" timeOffset="6923.5301">16526 2544 2581,'0'-2'66,"0"2"0,0-3 9,0 3 11,5-2 5,5 2 3,5 0 2,10-1-1,6-3-11,-3-6-102,-7-4-38,-3-5-40,-11-3-22,-3-4-15,-11 3-2,-6 0 6,-11 8 13,0 3 24,-12 7 20,3 7 42,6 10 43,5 9 45,8 7 12,3 8 5,9 5-3,2 3-11,8 1-40,11-6-65,13-7-190,7-7-252,11-9 0,8-11 0,9-10 0</inkml:trace>
  <inkml:trace contextRef="#ctx0" brushRef="#br0" timeOffset="7349.5721">16973 1949 2184,'-3'-2'54,"3"4"20,0 8 23,3 14 12,6 12 1,7 25 4,3 14 2,8 5-2,0 4-6,-3-8-27,-7-9-26,-6-11-18,-8-12-24,0-9-7,-3-10 0,-1-9-1,1-8-1,-3-6 1,-4-5 7,-7-8-3,-6-4 1,-6-3-2,-1-1 0,0 5-6,2 8 0,3 3-2,4 15 2,5 2-1,-1 12 0,4 5-3,7 4-15,0 1-57,10-6-94,16-18-449,10 2 0,12-11 0,15-9 0</inkml:trace>
  <inkml:trace contextRef="#ctx0" brushRef="#br0" timeOffset="7668.7112">18054 2291 2246,'-1'-1'129,"1"1"9,0 0 11,0 7 7,6 8 2,6 9 4,8 5-1,7 8 0,4-1-10,5-1-156,-2-5-71,-3-9-158,-1-23-425,-6 6 0,-4-5 0,-3-6 0</inkml:trace>
  <inkml:trace contextRef="#ctx0" brushRef="#br0" timeOffset="7871.2471">18250 2249 1998,'-9'10'94,"-7"8"9,-9 10 5,-3 13 0,-2 0 1,0 10 0,1 0-9,11-1-49,6-10-116,7-14-478,3 0 0,6-11 0</inkml:trace>
  <inkml:trace contextRef="#ctx0" brushRef="#br0" timeOffset="8154.1901">18679 2009 2218,'0'-2'50,"3"2"22,7 10 16,1 11 6,7 18 6,8 12 0,-4 17 1,-2 7-1,-5 0-23,-2-3-64,-3-6-42,-10-11-72,3-18-137,-3-12-291,0-9 0,0-9 0</inkml:trace>
  <inkml:trace contextRef="#ctx0" brushRef="#br0" timeOffset="8480.097">18635 2386 1931,'0'0'92,"0"0"19,3 1 15,4-1 10,12-1 2,11-1 2,14 1 3,13-2 0,3-5 1,0 4-73,-12-1-22,-15 2-16,-10 3-14,-14 5-9,-6 2-1,-1 5-2,-2 8-3,1 8 1,4 1 1,-1 3-2,4 0-3,-1-1-27,2-5-62,2-7-189,-4-3-309,1-8 0,-2-6 0,2-4 0</inkml:trace>
  <inkml:trace contextRef="#ctx0" brushRef="#br0" timeOffset="9104.0614">19234 2357 2797,'0'0'52,"0"0"15,0 3 5,3 6 5,3 6 2,4 7 1,3 7-3,1 3-6,-1-1-3,-1-4-34,-4-2-20,-4-8-10,-4-3-3,3-7 0,-3-5-1,0-4 1,-3-5 4,3-10 9,-3-8 4,-1-7 2,2-11 4,1 0-1,4 2-3,7 4-3,7 8-4,4 10 0,9 9-1,1 10-3,-1 7 0,-3 10-2,-4 8-2,-6 1-3,-10 9 3,-4-1 0,0-2 2,-3-4 2,-3-7 20,3-4 35,3-8 12,-3-6 1,0-5 0,4-9 1,3-7 1,-3-6-1,7-13-2,1-4-4,5-2-22,3 3-35,0 7-16,1 9-7,3 10-10,-4 9-8,-4 7-6,2 15 2,-2 8 2,-6 13-1,-3 8 4,-4 6-49,-1 2-45,0 1-64,1-9-107,7-14-438,1-4 0,-4-17 0</inkml:trace>
  <inkml:trace contextRef="#ctx0" brushRef="#br0" timeOffset="9503.8776">19913 2329 2731,'0'0'55,"6"0"21,6-2 10,9 1 11,9-2 4,7-1 2,1-6 1,-3-1-1,-5-2 0,-7-4-35,-8-3-35,-9-1-22,-4 2-12,-10-1-8,-12 3-2,-10 3 6,-6 10 10,-14 3 6,-2 11 14,-4 9 19,2 8 20,6 7 7,14 9 5,13 6-1,15-1-1,20 2-5,13 2-12,11-6-20,8-5-40,8-7-43,-7-5-56,-2-10-124,-6-15-549,-12-1 0,-11-3 0,-4-7 0</inkml:trace>
  <inkml:trace contextRef="#ctx0" brushRef="#br0" timeOffset="12518.2064">9604 4085 1857,'0'0'80,"3"0"29,-3 0 35,0 0 26,0 0 19,0 0 8,0 0-1,0 0 7,0 3 7,0 7-53,-6 10-19,2 10-26,-6 15-32,-5 12-25,-3 7-16,0 3-7,5-2 6,5-7-3,5-7-4,3-14-1,3-9 1,5-6 5,5-5 0,6-5-2,7-6 3,7-4-2,0 1-5,2-8-23,-2-4-38,1-4-59,-3-4-101,0-5-616,-16-1 0,-7 0 0,-7-2 0</inkml:trace>
  <inkml:trace contextRef="#ctx0" brushRef="#br0" timeOffset="12722.659">9417 4418 1402,'4'2'30,"7"-1"4,6 2 5,14-2 2,14-1 1,14-2-32,36-7-329,-28 4 0,-6-4 0,-14 0 0</inkml:trace>
  <inkml:trace contextRef="#ctx0" brushRef="#br0" timeOffset="12969.0019">10064 4413 929,'3'14'56,"-3"8"6,3 7 3,0 5-1,0 2 2,-3 1 0,3-3 0,-3-6-8,5-9-94,-4-10-243,5-2 0,3-6 0,2-5 0</inkml:trace>
  <inkml:trace contextRef="#ctx0" brushRef="#br0" timeOffset="13566.3148">10333 4389 1178,'0'6'82,"0"5"23,0 8 28,0 12 17,2 0 6,2 9 5,1 0 2,1 1 1,0-7 3,0-5-32,0-7 43,-3-7 2,-2-8-23,-2-5-16,1-5-4,-2-4-4,-2-9-1,1-4-2,0-11-4,3-3-22,1-2-70,13 4-28,3 3-3,8 7-1,2 13 0,0 4-3,2 10 0,-7 4-1,-4 8 1,-1 5 1,-10 2-1,0 2 5,-7-1-1,0-4-2,0-5 2,0-3 13,0-5 3,0-8 0,3 0 4,4-11-2,2-6 2,2-6-4,11-8-4,4-2-1,1-1-4,-3 5-15,0 11-3,-5 11-1,-5 7-3,-2 10-2,-1 13-1,1 9-3,4 6-19,-3 9-94,6 1-93,2-8-117,-4-11-344,-1-2 0,-1-16 0,2-6 0</inkml:trace>
  <inkml:trace contextRef="#ctx0" brushRef="#br0" timeOffset="13925.8942">10976 4510 2691,'1'0'62,"5"2"25,5-1 20,10 1 20,7-2 5,10-2 1,3-4 2,-1-6 0,-10-2 0,-8-3-46,-14-4-42,-5 2-43,-9 1-21,-8 1-20,-13 2-5,-5 4 2,-10 7 6,-2 8 2,2 7 8,3 13 11,7 7 20,10 6 20,7 6 4,16-2-1,19 0-2,19-4-13,23-6-91,22-7-243,11-7-358,7-9 0,2-7 0,8-5 0</inkml:trace>
  <inkml:trace contextRef="#ctx0" brushRef="#br0" timeOffset="14243.18">13764 4363 3322,'0'0'38,"0"0"1,5 1 3,1 6 0,7-1 5,11 1 4,13 0-1,12-5-1,11 0-15,8-6-90,7-1-142,-2-13-494,-10 11 0,-15-5 0</inkml:trace>
  <inkml:trace contextRef="#ctx0" brushRef="#br0" timeOffset="14438.6565">13772 4619 2541,'0'4'14,"12"1"4,12-2 3,15 2-3,24-3-30,25-4-87,30-9-401,-3 6 0,0-2 0,-1-4 0</inkml:trace>
  <inkml:trace contextRef="#ctx0" brushRef="#br0" timeOffset="15066.2031">16578 4252 2047,'-3'-2'13,"-4"2"-3,-14 0-5,-15 2 0,-11 2 3,-21 4 17,-7 8 32,-3 4 19,8 3 7,13 3-10,16 6 7,19-3 9,14 7 9,8 2 1,11-4 0,8-2-17,6-3-24,5-9-4,7-8 6,3-7 9,-4-8 11,-2-11 2,0-8 2,-6-7 3,1-10-2,-5-12 2,-3-7-6,-9-7-14,-1-3-12,-7-3-17,-4 0-22,0 1-15,-8 2-9,2 7-2,0 12-6,-1 10-9,-1 12-2,5 15 2,0 8 1,0 14 3,3 12 5,-1 14 9,5 10 3,8 17-2,2 11 3,4 5 8,3 6-3,0 1-35,1-5-101,5-9-199,-10-12-320,1-13 0,-6-13 0,2-16 0</inkml:trace>
  <inkml:trace contextRef="#ctx0" brushRef="#br0" timeOffset="15270.1916">16784 4279 2157,'-1'7'43,"-5"9"5,-1 7 0,1 7 1,2 1 0,4 0-20,8-2-160,2-19-327,6 7 0,3-9 0,8-5 0</inkml:trace>
  <inkml:trace contextRef="#ctx0" brushRef="#br0" timeOffset="15598.4769">17129 4130 1466,'-17'0'82,"-7"1"4,-4 6 1,-4 9 5,8 5 4,10 1 4,6 6 8,5-1 5,10-8 7,7 1-70,3 0-10,6 0-1,4-3-2,-1 1-3,-1 0-4,-4-2-8,-8 1-8,-7-2-3,-2 2-4,-7-3 0,-4-2-2,-10 2-27,-3-1-60,0-6-128,-8-11-256,9 4 0,1-7 0,10-10 0</inkml:trace>
  <inkml:trace contextRef="#ctx0" brushRef="#br0" timeOffset="15844.4338">17233 3754 1900,'1'-1'33,"5"2"16,4 8 19,3 10 10,4 13 2,1 17 0,0 14 1,0 12-2,-3 8-15,-5 0-70,-4-4-56,-3-9-94,12-15-301,-13-13 0,-1-12 0,2-12 0</inkml:trace>
  <inkml:trace contextRef="#ctx0" brushRef="#br0" timeOffset="16596.7916">17253 4216 922,'3'0'82,"5"0"9,9 1 10,12-1 7,14-1 4,17-1 1,8 1 0,1-5 0,-5 1 2,-18-1-46,-17 2-29,-16 1-1,-8 2-3,-13-2-7,-2 3 0,-8-2 8,-5 4 6,-5 5 10,5 6 9,0 7 7,3 7 2,9 3-6,6 2-2,4-3-1,2-4-2,7-2-3,4-8-3,8-8-8,2-3-10,5-8-8,-3-3-6,0-8-4,-1-2-4,-7-8 0,-8 4-2,-5-4-2,-2 6-14,-1 6-8,-1 6 0,1 3 0,3 8 2,0 6-1,2 5 3,-1 5-1,3 2 3,3 2-5,-4 2 14,0-1 5,1-4-1,-2-2 2,-4-4 3,1-6 4,1-6 0,0-3-2,0-4-2,3-6 3,1-8-2,-2-6-1,-4-7 2,1-9-2,-1 3-2,-1-1-1,0 8 2,0 3-1,3 13 1,3 6-1,2 4 1,7 5-1,3 6 0,-3 7-1,1 7-3,-2 4-2,-2 4-3,2 2-4,-4-5-13,0 0-41,0-6-116,-4-28-414,-3 21 0,5-6 0,3-2 0</inkml:trace>
  <inkml:trace contextRef="#ctx0" brushRef="#br0" timeOffset="16824.8344">18283 4074 1400,'-9'0'78,"-10"2"13,-4 9 12,-9 9 8,-2 10 4,4 8 2,6 5 4,9 2 0,9-9-14,9-1-111,15-12-168,-2-5-265,7-2 0,8-9 0,9-5 0</inkml:trace>
  <inkml:trace contextRef="#ctx0" brushRef="#br0" timeOffset="17178.3197">18399 4183 1360,'2'0'95,"-2"2"11,3 2 11,3 3 13,4-3 10,4 3 8,5-5 6,1-2 4,-2-4 9,-2-5-66,-5-4-24,-3-2-9,-7-4-9,-1 1-11,-4 1-10,-9 5-9,-3 2-4,-5 5-4,0 2-8,0 6 5,7 6 1,4 8 0,7 4 0,1 11-2,4 6 0,4 3-13,7 0-45,4-2-87,19-14-471,-13 2 0,4-11 0,-3-6 0</inkml:trace>
  <inkml:trace contextRef="#ctx0" brushRef="#br0" timeOffset="17933.2925">15990 5085 2035,'-3'0'89,"0"0"9,3 0 4,-4 0 6,8 0 6,9 0 6,14 0 20,20 0 26,25-2 25,32-3-41,33-5 0,36-5-3,38-7 0,37-6-4,30-1-5,20-7-5,6 1-20,-7-3-27,-14 5-23,-29 1-22,-29 4-25,-38 6-10,-30 6-47,-37 5-83,-26 8-171,-37 0-512,-26 6 0,-28 3 0,-30 2 0</inkml:trace>
  <inkml:trace contextRef="#ctx0" brushRef="#br0" timeOffset="18490.3975">16982 5436 1675,'-26'14'85,"-11"3"10,-7 10 6,-4 7 1,12-2 1,10 0-2,12-7 1,11-4 2,2-7 8,5-3-51,5-8-7,11-2-4,5-1-2,10 0 2,4 0 1,-1 2 6,-8 4 2,-7 4-2,-14 9 0,-6 6-11,-12 1-12,-7 6-8,-8-1 1,-4-7-4,-4-1-2,1-5-4,4-8-14,6-6-26,8-7-80,10-9-225,3-8-245,2-6 0,5-14 0,14-3 0</inkml:trace>
  <inkml:trace contextRef="#ctx0" brushRef="#br0" timeOffset="18962.1648">17123 5550 1975,'2'12'73,"1"9"12,0 9 8,0 20 7,1 3-1,0 8 2,3 0 1,-1-1 0,1-9-1,5-5-55,-7-8-15,-1-10-9,-1-10-6,-1-7-5,-2-9-1,1-5 3,-2-11 2,-2-11 2,1-8 5,-2-16 6,-2-14 0,2-9 9,6-8 16,7-2 15,7 5 12,11 8 2,1 15-2,5 16-1,0 9-6,2 17-3,-7 5-3,-3 12-13,-6 5-17,-8 6-15,-8 4-13,-3 4-6,-8 4 0,-12 1-7,-1-1-18,-3-2-20,-1-5-38,10-8-144,21-15-483,-9-1 0,9-9 0</inkml:trace>
  <inkml:trace contextRef="#ctx0" brushRef="#br0" timeOffset="19307.5479">17621 5404 1411,'0'3'87,"4"3"39,1 2 33,4-4 21,3-2 4,6-1 3,2-5 3,1-3-1,0-3 2,-2-4-71,-6-1-26,-4-2-46,-5-2-35,-10 2-22,-4 0-3,-10 7-2,0 3 6,-7 7 8,-1 9 1,-4 12 5,2 7 6,5 8 9,4 6 3,11 2 1,12-4-4,13-3-22,9-5-76,9-9-145,9-13-367,2-6 0,-1-4 0,-3-4 0</inkml:trace>
  <inkml:trace contextRef="#ctx0" brushRef="#br0" timeOffset="19627.8785">17886 5468 2678,'0'0'61,"0"0"2,0-1-1,0 1 12,5-2 4,6-7-2,9-1-1,10-5-14,8-6-39,-2 1-88,-8-2-28,-12 2-10,-10 1-1,-11 3-12,-10 2 7,-4 4 20,-5 4 21,-5 4 42,5 9 57,-3 8 33,3 9 31,4 10 6,8 7-10,4 5-75,17-8-149,9-21-411,15 14 0,8-13 0,13-10 0</inkml:trace>
  <inkml:trace contextRef="#ctx0" brushRef="#br0" timeOffset="20078.4943">18378 5079 1244,'-4'-22'171,"1"2"-2,0 0 5,0 7 6,4 17 12,4 19 8,2 17 4,7 10 0,1 13 0,4 5-140,-2 2-30,-4-2 0,-3-5-4,-3-14-4,-4-11-10,-3-11-5,0-14-3,0-7-3,0-11-23,0-7-20,0-9-18,-10-4-8,-4-6 0,-9 2 2,-7 7 6,0 8 16,2 10 12,4 12 12,4 11 24,3 3 23,7 9 22,4 4 11,2-4 4,8 0-3,8-5-10,3-6-47,3-3-91,10-10-190,-10-4-271,-2-6 0,-6-6 0,-4-6 0</inkml:trace>
  <inkml:trace contextRef="#ctx0" brushRef="#br0" timeOffset="21319.3047">14612 2435 2791,'0'0'103,"0"-3"17,0 3 12,0-3 2,0 1 1,1 2 4,3 8 14,2 8 3,-1 12 1,4 11-79,-3 14-22,-3 10-20,-3 2-12,-1-4 6,-8-6 0,-1-8-1,4-14 8,-4-14 47,4-7 2,1-9 2,1-6-4,1-10 2,0-8 4,-1-7-8,4-9 0,4-6-8,-4-9-29,3-3-64,1-8-14,4 3-4,3 7-3,-3 12-6,-3 13-3,3 14 0,-1 17 3,3 8 1,3 12 10,5 14 13,0 6 10,1 7 4,-3 7 1,-3-3 7,-5-2 0,-2-5-15,-6-8-50,3-11-66,1-6-77,0-14-646,-2-5 0,-1-8 0,-2-7 0</inkml:trace>
  <inkml:trace contextRef="#ctx0" brushRef="#br0" timeOffset="22494.0191">14592 2643 1437,'0'0'115,"0"-1"20,3 1 26,3 0 22,6 0 11,9-3 4,8 2 3,1-3 2,4 4 2,-5-3-119,-8-1 2,-6 4-16,-5-2-19,-7 2-15,1 2-7,2 2-1,0 4-1,5 4-1,-1 7-2,2 0 1,1 1 1,-5-3-4,-1 2-3,2-5 2,-6-4 12,-1-2 13,-1-5 21,1-2 25,-4-1 7,4 0 2,-2-1 1,1-7 3,-1 0-4,0-7-11,3-8-12,-3-1-17,3-1-24,-3 2-28,4 3-12,0 5-4,-1 6-3,3 0-1,-2 4 2,1 2 1,0-2-1,1 2-5,2-3-1,0 3-3,-2-2-1,-3 1-5,2 4-4,-2 0-7,1 0 0,0 0 0,1 0-1,0 0 6,-4 0 9,1 0 9,-2 0 1,3 0-9,-2 0-21,2-3-21,0 1-26,2-1-16,-5 0-10,0-3-4,0 2-7,0 0-4,0 1 5,-8 1 20,2 2 32,-6-1 40,2 1 34,-5 3 28,3 4 16,3 1 12,4 5 7,0 2 3,5 4 5,0 2-3,0-1-5,2 1-13,3 2-14,4-3-15,1-3-13,4-2-13,-4-4-4,5-5-7,-3-4-30,2-4-42,-7-3-33,8-5-13,-10-2-1,1-3 4,-5-4 6,1 2 11,-2 0 15,0 8-1,0 1 26,0 7 44,0 1 36,0 3 15,1 3 3,1 6 1,1 0 0,-1 2 1,-1 1 6,-1-5 28,0 1 23,0-2 14,0-5 13,0 0 26,0-1 20,-1-3 8,-2-2 6,-1-3-7,0-2-20,-2-7-25,4-4-26,1-6-28,-1 0-44,7 2-61,1 4-44,8 4-33,0 5-42,0 3-41,3 3-27,-8 2-9,-2 1-7,-1 0-23,2-5-105,-4-1-151,1 3 0,-4 1 0</inkml:trace>
  <inkml:trace contextRef="#ctx0" brushRef="#br0" timeOffset="22846.73">15149 2571 1237,'-8'7'195,"-2"0"22,-2 4 10,-1 3 5,6 0 4,4 0 2,0 2 1,5-2-1,1 0-5,2-4-153,-2-5-32,4-2-21,-1-3-7,0-1-3,2-2-5,-1-4-11,-1 0-29,-3-5-55,1-2-64,-4-3-56,3 5-31,-3-2-10,0 3 0,0 8 0,0 1 0,3 5 11,-1 4 28,2 3 56,2 0 70,0 5 45,3 2 100,8-4 12,10-5-111,-2-2-214,5-3 0,-1-7 0,-5-1 0</inkml:trace>
  <inkml:trace contextRef="#ctx0" brushRef="#br0" timeOffset="23565.9345">15255 2542 1070,'0'4'66,"0"4"13,0 0 11,0 8 6,0-6 13,0 3 11,0-1 8,0-4 28,0-2 40,3-4-36,0-2-23,4-2-44,-4 0-45,4-6-70,-2-2-61,-1-4-36,-1 2-12,-1-1-35,-2 4-33,1 9 9,1 0 14,4 5 39,-2 7 44,5 5 92,0 4 88,0 7 73,-4 1 34,-2 6 32,-3-3 23,0 7 14,-5-4 23,-2 0 2,-7 1-6,-5-6-25,-2-4-37,-2-5-46,2-8-31,4-8-42,4-5-64,3-6-98,6-11-146,4-12-145,8-8-363,1-8 1003,8-1-703,2 0 7,3 12 19,-2 8 40,-3 5 61,-7 9 65,2 4 80,-1 5 112,-2-2 135,6 0 72,-5 1-13,4-3-7,-4-1-25,0 2-48,-6-2-62,-2 0-31,-4 1 9,-4 2 28,-6 2 37,-4 2 26,-3 1 13,0 4 24,1 7 16,6 4 18,9 8 20,0 6-2,6 4-26,9 1-81,10 0-219,-4-2-568,15-1 0,2-2 0</inkml:trace>
  <inkml:trace contextRef="#ctx0" brushRef="#br0" timeOffset="24441.6451">15630 5704 1812,'-4'-26'125,"-3"-3"42,-3 0 11,1 0 4,0 16 4,2 12 6,-2 12 11,1 10 15,3 14 12,1 16-69,0 10-50,1 11-40,3-2-11,-3-2-2,3-13-4,3-12 8,-3-15 10,0-16-12,0-6-9,3-12-4,1-6 1,0-13-6,1-6-6,0-10-34,-1-10-30,1-7-26,1 2-24,4 5-5,2 10-1,2 13-1,-2 17-2,3 7 3,1 11 6,5 10 37,3 6 26,1 2 10,-1 10 3,-2-1-10,1 1-32,-8-6-56,0 0-86,-2-9-150,-8 0-269,-2-6 0,-6-5 0,0-4 0</inkml:trace>
  <inkml:trace contextRef="#ctx0" brushRef="#br0" timeOffset="25614.2543">15647 5830 2189,'0'-8'103,"6"2"17,0-5 24,4-1 11,8-2 4,11 7 4,1 2 0,5 1 5,2 8 0,-3 6-98,-6 9-3,-2 3-18,-4 5-23,-7 2-11,0-5-3,-6-2-4,1-5 10,-7-5 54,-3-7 37,0-2 11,0-3 2,0-8 4,0-5 2,-7-6 2,1-7-2,3-8-2,0 2-13,3 3-60,3 7-36,10 10-11,4 5-3,6 2-5,8 5 0,0 0-3,-4-3-2,-6-2-10,-5-4-12,-7-3-22,-5-2-20,-1-1-13,-6-2-11,-1 0-3,-6 0 0,-5 3-1,-2 4 2,-5 6 10,2 1 22,2 13 27,3 4 26,4 10 18,5 6 17,3 9 3,6 1 0,5 1 0,6-4 0,8-3-2,10-13-2,6-4-27,2-8-47,-4-6-65,-9-4-70,-4-7-84,-11-12-128,-8-1-249,-2 1 0,-1-3 1571,-2 0-1180,-2 12 53,4 5 19,-1 0 53,0 4 48,0 10 68,-1 7 71,2-1 86,2 9 131,2 3-18,1-2-112,-3 0-50,0-3 7,-2-6 8,-1-4 17,0-5 7,0-3-4,0-3 1,-3-6-1,-4-5-5,1-9-1,-3-9-7,3-6-38,3-4-48,6 2-29,4 3-23,14 8-8,2 9-28,1 5-39,2 7-27,-5 5-10,-12 0 0,-5 3 12,-1 0 6,-3-1 4,0 2 8,0 1 7,-3 2 42,0 3 49,-6 2 46,0 2 13,2 5 4,-2-1 2,7 0 4,1 0 2,2-4 0,1-2 1,1-4-13,0-5-14,1-1-17,5-7-6,0 0-18,0-7-60,-3-3-80,2-4-31,-4 1 2,-1 0-6,-1 8 0,-2 5 2,0 5 3,0 5 2,3 6 17,0 3 61,1 3 75,4 2 23,2 0-73,1-19-579</inkml:trace>
  <inkml:trace contextRef="#ctx0" brushRef="#br0" timeOffset="25941.7449">16501 5773 1308,'0'13'98,"0"5"25,0 1 22,3 6 12,4-4 6,3 1 4,10-2 5,-1 6 3,2-2 3,0 7-74,-8-2-18,-3 3-17,-3 2-13,-5-1-2,-2 0-3,-8 0-4,-6-2-11,-10 1-45,-7-8-142,-9-8-454,-7-1 0,-6-8 0,1-6 0</inkml:trace>
  <inkml:trace contextRef="#ctx0" brushRef="#br0" timeOffset="26504.8551">14467 7604 2582,'-6'4'91,"2"3"14,1-1 11,-2 1 11,13 0 10,6-4 5,8-1 0,13-2 1,14 0-1,10-2-83,2-1-31,6-1-143,18-9-624,-31 8 0,-11-2 0,-13 3 0</inkml:trace>
  <inkml:trace contextRef="#ctx0" brushRef="#br0" timeOffset="26747.4706">14500 7921 3109,'-6'10'41,"3"-6"11,3 4 4,9-2 1,18-6 0,11-6-14,12-6-51,11-8-145,7-31-497,-7 24 0,1 1 0,-6 1 0</inkml:trace>
  <inkml:trace contextRef="#ctx0" brushRef="#br0" timeOffset="30050.2416">17188 6867 1333,'1'0'89,"-1"3"24,2-1 24,-2-1 21,0 4 12,0-5 9,0 0 6,-3 2 7,-2-2 9,-4 0-60,-7 0-13,-1 4-3,-9-1-15,-8 0-15,-7 4-11,-5 0-4,-7-2-6,8-1-8,7 0-5,10-2-3,17-2-7,8 0-16,3 0-7,0 0-4,0 0-1,0 0-1,0 0-2,0 0-2,0 0-5,0 0-2,-1 5-2,1 0-4,-2 4-3,2 3 0,-2 8-2,1 4-2,-2 4 4,-4 4 5,4 2 6,-7-2-1,6-3 2,-1-3 1,2-2-2,2-9 0,1-5 0,0-2-3,0-4 2,0-4 6,3 0 0,4 2 1,6-2 4,6 0 0,5-2 1,5 2-1,1 0 3,1 2 1,-2 3-2,2 1-7,-2 2-10,-4 5-4,-8-1-7,-4 5 0,-5-1 2,-5 5 2,-1 3 1,-5 1 5,-7 0-1,-1 1 7,-8-1 10,-4-1 12,-8-2 17,-2-4 14,-8-4 8,-6-1 0,-6-7-2,-1-3-1,1-1-2,7-4-10,9-3-20,15-2-41,13-2-82,10-2-113,25-3-286,-5 3-379,6-4 0,5-3 0</inkml:trace>
  <inkml:trace contextRef="#ctx0" brushRef="#br0" timeOffset="30775.7043">17595 6979 2307,'-8'0'92,"-1"3"22,-4 6 22,-2 2 11,3 6 14,5 9 11,-4 3 9,2 3 11,5 2 7,-2 1-59,1 2-16,5-2-15,5-1-10,4-5-5,8-3-8,3-4-7,11-6-8,3-5-8,5-6-9,-1-6-6,1-9-8,-1-5-5,-5-7-12,-1-5-5,-10-3-9,-7-5-5,-9 3 3,-5-8 1,-5 2-1,-9-2 2,-6 1-1,-3 3 8,-10 5 8,-3 7 2,2 4 3,2 8 2,2 5-5,7 5-2,2 2 1,8 0-2,3 2-2,0 1-8,5-1-8,1 5-2,-4-2-4,4 3 1,0-3 1,0 1-3,-1 2 2,3-1 0,-1-2 0,2 2-2,2-2 0,-2-2 1,0 0-2,0-1-1,0-1-2,0 0-2,0-1 0,0 2-4,0 0-6,0 3-8,1-4-18,1 3-41,3 4-75,1-5-129,4-6-597,-3 5 0,5-1 0,0-2 0</inkml:trace>
  <inkml:trace contextRef="#ctx0" brushRef="#br0" timeOffset="31743.8323">19222 7754 1028,'-9'0'68,"-3"4"38,-7 3 42,-5 2 28,-5 2 17,-3 3 20,-8-2 24,-10 4 29,-8 0 28,-12 4-1,-16-1 9,-8 5-16,-18 1-28,-9 4-23,-20 3-15,-2 3-19,-9 2-24,-6-2-25,-5 2-28,-3 0-40,-6-2-36,2 2-21,-1 0-10,2-2 0,13 0 1,8 1-1,17 0 2,16-2-7,18-2 1,15-7 1,18-1 1,17-8 1,14-4-5,15-5-5,11 0 2,2-7-2,4 1 0,2-1 4,-1 0-1,-1-1-1,2 2 0,1 2-3,-2-3 1,1 0 1,-1 0-5,2 0 1,-2 0-3,0 3 0,0 0 1,0 4-1,-2-1-3,-1 1-14,0 2-29,-1-2-77,2-2-55,2 0-87,5-5-179,-2 0-418,3 0 0,1-1 0,7-4 0</inkml:trace>
  <inkml:trace contextRef="#ctx0" brushRef="#br0" timeOffset="35154.204">17299 8365 944,'2'0'146,"-1"3"21,1-3 18,-1 0 9,-1-3 4,0 3 4,0 0 7,-1 3 4,1 1 8,-5 0-105,0 5-9,-5 1-3,-2 6-6,-7 0 2,-1 3 9,-6 5 7,-1 2 1,-4 3 5,-3 7 4,1 4-7,2 8-12,1 1-9,3 4 1,6 3-2,4-2-8,7 3-3,5-7-3,8-1-1,5-3 0,10-10 10,2-7 10,3-8-2,12-10-8,-5-5-8,4-5-4,-4-2-6,4-8-4,-7 1-9,-4-6-11,-2-4-17,-8 0-16,-6 1-7,-2 0-6,-3-2-2,-7 1-3,-4 0 0,-3 1-2,-5-5-6,-4 4-2,-1 3-2,5 5-4,-2 6-2,-4 1-1,-1 7-8,-3 7-24,-3 2-57,-6 4-45,10 3-44,6-1-87,11-5-110,18-8-463,1-3 0,11-3 0,4-6 0</inkml:trace>
  <inkml:trace contextRef="#ctx0" brushRef="#br0" timeOffset="35574.0626">17621 8633 1792,'-10'7'130,"-9"4"17,-2 11 14,-9 7 25,6 4 17,3 7 18,12 2 15,5-2 11,14-1 8,11-5-105,11-7-14,7-3-11,12-10-4,2-9-11,-2-5-12,3-7-14,-6-12-12,-7-8-10,-8-5-7,-7-9 2,-12-7-5,-6-6-8,-18-3-5,-11 3-11,-11 4-4,-11 10-5,-9 14-7,-7 16-8,1 13-70,-6 15-114,24 7-292,-17 14-358,6 4 0,0 9 0,-4 1 0</inkml:trace>
  <inkml:trace contextRef="#ctx0" brushRef="#br0" timeOffset="42482.1705">14292 10190 2507,'-7'3'53,"-3"0"18,0 4 21,1 2 18,4 1 26,7 2 17,4-2 7,5-1 10,8 1 5,11-5-32,11-2-12,12-3-15,8-1-22,9-6-20,-4-3-43,-7 3-53,-11-3-70,-15 5-86,-9 1-167,-13-13-370,-7 17 0,-4 2 0,-1 2 0</inkml:trace>
  <inkml:trace contextRef="#ctx0" brushRef="#br0" timeOffset="42710.1021">14401 10504 2688,'-2'6'60,"1"2"16,1-2 10,5 3 4,11-6 4,9 0 2,12-3-1,9-3-12,9-4-91,8-4-264,-3 0-345,-4-1 0,-2 0 0,-3-1 0</inkml:trace>
  <inkml:trace contextRef="#ctx0" brushRef="#br0" timeOffset="43615.5799">16708 9801 1346,'-5'3'51,"-2"4"19,-3 0 32,-6 3 28,1-3 27,-1 2 15,-1-4 16,-7-3 5,1-1 5,-5 3-36,-2-4-11,-7 4-17,3 0-33,1 1-26,4 2-29,7 0-15,5 0-12,10-5-5,1 0 0,6 0 12,0-2 10,-4 0 0,4 1 0,0 0-1,0 4 3,-6 4 0,-4 7-3,-5 10-1,-5 7-6,-4 6-12,5 0-12,1-1-2,5-9-1,7-5-2,2-6-1,3-7 6,2-6 4,6-2 5,4-1 4,5-2 3,10 0 0,6 0 1,5 0 0,0 0 3,-3 1 0,1 2-8,-2 1-2,-6 3-6,-4 2-5,-4 2-3,-8 0 2,-8-1 0,0 4 1,-9-1 2,-5 3 0,-5 1 1,-10 6 0,-9-2 0,-4 0 2,-4-2 1,-3-1-5,-2-5-1,8-1-15,5-3-35,9 2-72,12-5-152,1-9-436,6 10 0,2-5 0,-3 0 0</inkml:trace>
  <inkml:trace contextRef="#ctx0" brushRef="#br0" timeOffset="43988.0252">15903 10679 1574,'0'0'84,"6"0"21,1-2 20,10-3 22,7-3 15,10-3 15,12 0 13,8-3 6,11 4 4,6 0-76,5 4-6,5 0-19,2 0-21,0 1-21,-2-4-16,-7-2-25,-12 5-44,-14-2-56,-17 4-74,-11 0-104,-14-9-330,-6 17 0,-11 5 0,-4 3 0</inkml:trace>
  <inkml:trace contextRef="#ctx0" brushRef="#br0" timeOffset="44576.2976">16357 10915 1753,'0'0'111,"0"0"3,0 0 4,-6 2 9,-4-2 25,-6 4 21,-5 4 16,-6 3 16,-3 6 11,-6 7-80,-3 3-14,-3 9 3,0 6 0,4 3-1,6 4-21,7 3-14,9 0-9,12 0-10,4 0-2,11-5-1,9-2-4,7-3-5,7-9-1,11-2-6,1-11-3,1-11-9,-1-3-5,-4-14-8,-11-4-7,-2-3-13,-15-5-4,-7 0-2,-7-3-8,-10 8-2,-10 1-6,-8 7-6,-4 3-10,-6 1-14,5 6-33,5 1-54,8 0-77,9-4-136,8-3-407,6 3 0,1-3 0,7-4 0</inkml:trace>
  <inkml:trace contextRef="#ctx0" brushRef="#br0" timeOffset="45227.6977">16995 9866 662,'-3'-10'76,"1"-4"42,1-1 35,-1 1 16,4 7 1,-2 5 14,0 1 42,0 4 24,3 5 13,2 10-40,5 7-10,0 18-42,4 8-29,3 9-18,-5 4 0,-5 5-11,-2-6-42,-3 0-24,-2-9-11,0-9-15,0-8-3,0-13 12,0-7 5,0-9 6,0-4 0,0-7-3,0-4 1,0-7-1,0-1-4,4-6 2,0-2-6,7-2-16,5 4-9,6 0-5,2 4 0,-2 3 0,-3 10-2,-2 1 3,-4 8 0,-5 6-1,0 7-1,-3 3-7,-4 6-10,1 3-15,-1-4-39,4-5-79,2-4-138,4-10-387,-2 0 0,6-7 0,1-5 0</inkml:trace>
  <inkml:trace contextRef="#ctx0" brushRef="#br0" timeOffset="46161.4576">17436 10239 1757,'0'0'35,"0"3"7,0 6 8,0 3 3,2 3 4,3 9 1,3 2 2,1-2 2,-3 3 0,1-5-20,-3-3 48,-3-4 32,-2-6 11,1-6 6,0-1 2,-2-7 3,0-9 4,-2-1 5,-2-11 3,3-10-10,3-3-56,0-1-37,3 1-22,9 7-10,5 7-10,7 11-18,7 2-31,7 4-29,2 2-14,-2 0-6,-3-1-5,-5 0-4,-8-1-3,-8 2 0,-4 1 9,-7 1 6,-1 2 31,-2 2 31,-3 0 24,-6 5 21,2 3 16,-6 4 8,-4 6 9,3 2 1,0 2-1,7 0 8,4 0-5,1-3-3,5-4-2,3-3-4,7-6 0,3 1 0,6-3 1,4 2 0,-3 0-2,2 5 0,-4 0-1,-5 3-6,-2 2-5,-6 2-2,-5 4 6,-4 1 26,-7 0 29,-8 3 20,-3-3 28,-9-2 30,-5-2 19,-8-4 16,3-3 3,-1-5 10,6-6-18,8 2-18,5-6-20,13 3-21,3 0-28,4 0-28,0 0-19,0 0-17,0 0-10,0 0-33,-3 0-4,3 0-21,-3 0-16,3 0 0,0 0-7,-3 3-10,2 0-3,-1 0-9,0 1-11,-1-1 5,3 0-10,-2-2-40,1-1-41,1 0-41,0 0-37,-2 0-22,4 0-49,-2 0-54,0 0-57,17-4-382,-20 5 0,3 2 0,-3 0 0</inkml:trace>
  <inkml:trace contextRef="#ctx0" brushRef="#br0" timeOffset="53155.4584">22483 4892 146,'-6'-13'41,"0"-5"9,0-2 7,-1 0 19,4 3 30,3 9 16,0 2 10,0 3 10,0 3 6,-4 0-16,4 0 9,0 0 26,0 0 30,0 0 11,0 0-9,0 0-11,0 0-10,0 0-3,0 0-4,0 0-15,0 0-22,0 0-40,0 0-40,0 0-27,0 0-18,0 3-1,0 5 2,4 6 0,-1 12 1,6 15 3,1 13 9,4 10 9,1 12 4,-2 4 2,-4-1-2,-1-3-3,-1-3 0,-1-8-4,-6-11-2,3-8-3,-3-8-6,0-13-2,0-5-1,0-8 6,0-7-10,0-2-49,0-3-105,4-8-136,-4-10-368,0 4 0,0-4 0</inkml:trace>
  <inkml:trace contextRef="#ctx0" brushRef="#br0" timeOffset="53700.1217">22831 4910 1185,'0'-3'58,"0"3"19,1 3 12,4 8 30,0 10 18,6 15 9,3 13 7,6 9 4,-3 3 0,-3 2-48,1-2-4,-6-6-20,-3-5-10,-1-11-29,-2-8-8,-3-9 17,1-10 27,-1-6-3,2-3-1,-2-9-4,2-5-3,-4-10 0,8-4-2,1-4-4,5 1-9,5 6-29,3 8-32,2 4-1,1 9-1,-4 5 2,-2 7-2,-1 4 4,-5 9-4,-2 3 4,0 2-8,-2 0-36,6-7-107,1-5-123,0-13-309,1 1 0,-3-7 0,4-5 0</inkml:trace>
  <inkml:trace contextRef="#ctx0" brushRef="#br0" timeOffset="54083.4281">23272 5269 1020,'0'7'120,"3"9"11,1 7 4,4 4 1,1 2 1,3 4 0,2-1 2,-6-3 0,-2-6 15,1-5-31,-7-7 21,0-3-4,0-8 4,0 0 10,-4-12 15,-5-5 4,-4-8 2,-1-8 3,-2-5-12,4 4-60,1 0-34,8 9 0,3 4-5,8 8-13,1 1-10,9 3-5,11 0-1,9-1-8,6 1-10,6-4-44,1 2-115,15-3-275,-14 5-341,0-6 0,-1-1 0,2-1 0</inkml:trace>
  <inkml:trace contextRef="#ctx0" brushRef="#br0" timeOffset="54454.8424">24906 5066 1590,'0'0'56,"10"0"16,10 0 10,9-3 4,14-1-1,11-5 0,2 0-42,3-5-78,12-6-377,-35 13 0,-17 3 0,-8 3 0</inkml:trace>
  <inkml:trace contextRef="#ctx0" brushRef="#br0" timeOffset="54647.8894">24915 5279 1669,'0'5'33,"3"0"37,8-1 6,11 1 3,16-5 1,19-7-5,15-10-23,20-5-58,12-7-153,-2-2-234,-1-1 0,-8-2 0,-11 0 0</inkml:trace>
  <inkml:trace contextRef="#ctx0" brushRef="#br0" timeOffset="55039.6133">26015 4645 1724,'-11'0'81,"-6"3"23,-9 8 19,-12 9 13,-6 10 25,-3 15 15,-3 8 4,8 7 5,12 5 2,15-1-61,10-4-16,15-5-22,10-11-15,9-8-11,7-13-24,9-7-13,2-8-2,2-5-5,-4-7-2,-9-8-5,-7-2-10,-14-1-9,-9-4-8,-6 0-3,-10 2-4,-11 2-11,-4 1-30,-5 6-35,-4 1-37,4 2-29,12 5-58,8-4-89,5 1-197,12 1 0,8-1 0,11-2 0</inkml:trace>
  <inkml:trace contextRef="#ctx0" brushRef="#br0" timeOffset="55594.3234">26199 4903 1228,'-5'5'132,"-1"8"26,1 8 14,1 8 14,8-3 20,7 8 8,4-2 4,5-3 22,5-9 10,8-6-81,-4-5-29,6-6-18,-5-7-11,-3-5-11,-5-4-14,-9-4-8,-6-12-3,-4-1-17,-4-4-5,-8-1-10,-4 1-1,-8 5-1,-4 9 0,-7 8 1,2 7-5,0 3 0,3 7 0,6 1-5,4 2-3,5-2-4,6 0-8,5 1-7,1-3-4,0-1-3,0 0-1,0 0 0,0-3 1,-2 4-1,2-3-1,-1 0 2,-1 2 0,2-3 0,0 0 0,0 3 1,0-3-2,0 0 0,0 2-12,0-2-10,0 0-16,0 0-7,0 0-15,0 2-31,0-1-60,0 2-122,6-3-139,-4 3-266,-2 0 0,4 0 0,-14-1 0</inkml:trace>
  <inkml:trace contextRef="#ctx0" brushRef="#br0" timeOffset="62914.0646">25154 7129 916,'0'-3'106,"2"-1"33,2-4 18,1-3 20,1 1 24,4 0 13,-1-4 17,-2 2 17,-1 0 21,-3 1-55,-2 8-17,-1 0-26,-4 0-17,-2 3-20,-7 0-24,-9 3-10,-7 0-16,-5-1-17,-10 2-21,-3-1-19,-7 2-17,-3-5-5,2 0-2,6 2 0,10 1 2,13-1-5,10 0-1,10-2 0,4 0 3,2 0-2,0 0 0,2 0-6,-2 0 3,0 3 0,0 2 0,0 7 2,-3 4 1,-2 9 2,-5 9-2,-1 2 4,-3 7 1,-2-1 3,1-1-1,3 0-1,6-7-2,1-6-2,4-7-4,1-10-2,5-4 6,8-4-1,11-3 2,12 0 1,15 0 4,5-2 0,3 4 2,-5 0 1,-1 5 3,-10 3-1,-4 4-8,-10 4 1,-11-1-3,-12 4 2,-8 2 0,-11 1 1,-15 4-1,-9 1-2,-15-1-10,-10 1-54,-6-3-99,-3-8-170,-4-21-381,6 13 0,4-6 0,13-7 0</inkml:trace>
  <inkml:trace contextRef="#ctx0" brushRef="#br0" timeOffset="63211.7757">24292 8035 1871,'0'2'18,"0"1"32,13-3 31,13 1 29,13-2 25,26-10 18,22 0 10,19-4 1,13-5 3,13 1-5,-3 4-13,-1 1-32,-6 3-32,-11 7-65,-16 3-135,-18-1-201,-27 6-286,-22 0 0,-18-1 0,-12 0 0</inkml:trace>
  <inkml:trace contextRef="#ctx0" brushRef="#br0" timeOffset="63617.8135">24954 8264 1761,'-6'0'89,"-9"4"5,-8 5 14,-11 7 8,-4 8 13,-7 8 15,3 7 11,5 8 7,6 5 6,11 6-78,10 5 3,13 5 0,20-5-9,10-1-8,13-6-8,9-9-11,5-15-11,-1-15 0,-7-13 3,-5-14-3,-13-7-5,-11-7-6,-8-3-3,-9 1-5,-7 4-18,-11 4-30,-11 8-31,-9 6-60,-7 2-95,-1 2-109,11 0-306,-1 4 0,15-2 0</inkml:trace>
  <inkml:trace contextRef="#ctx0" brushRef="#br0" timeOffset="63915.7538">25629 7452 2611,'0'0'71,"0"2"25,3 5 7,10 7 1,7 6 1,10 5 1,18 4 0,10 0-2,7-4-61,3-7-184,16-10-520,-27 1 0,-17-7 0,-12-2 0</inkml:trace>
  <inkml:trace contextRef="#ctx0" brushRef="#br0" timeOffset="64146.9551">26029 7354 1640,'-8'8'118,"-9"8"8,-10 13 6,-14 13-1,-6 8 2,-10 12-4,2 4-8,12 3-35,12-4-77,17-10-217,9-15-275,10-4 0,8-17 0,2-14 0</inkml:trace>
  <inkml:trace contextRef="#ctx0" brushRef="#br0" timeOffset="64566.1421">26602 7057 2044,'-12'0'123,"-9"9"30,-11 11 13,-15 14 7,-7 11 5,-3 22 3,3 5-1,15 3 2,17-2 2,20-10-75,23-10-41,12-18-27,17-9-10,7-12-7,10-11-2,0-6-2,-5-5 1,-14-3-1,-15-2-8,-20-1-9,-8 3-5,-14-1-2,-14 1-8,-13 2-6,-9 5-5,-8 3-3,-4 6-18,6 6-38,12 3-48,15-1-96,15-2-114,12-3-265,10-4 0,15-2 0,9-8 0</inkml:trace>
  <inkml:trace contextRef="#ctx0" brushRef="#br0" timeOffset="64908.1943">26966 7370 2322,'-9'12'86,"-6"10"16,-3 10 14,3 6 8,8 0 9,5 0 11,11-5 10,12-10 10,9-6 13,11-12-58,12-6-2,2-12-13,5-6-8,-6-8-8,-11-5-2,-13-2-2,-17-3 2,-13 3-10,-21 1-12,-12 2-13,-15 13-14,-9 4-3,-9 7-5,-2 10-11,6 8-62,7 7-85,18 4-164,12-2-536,11 9 0,11-4 0</inkml:trace>
  <inkml:trace contextRef="#ctx0" brushRef="#br0" timeOffset="66125.5916">25124 10147 280,'11'-3'81,"1"-6"33,4-1 21,-2 3 23,-1 0 19,-6 3 20,-1 1 24,-5 0 28,1 3 28,1-2-16,-3 2-13,-2 0-19,1 0-20,-4 0-22,-6 0-18,-10 2-17,-7 4-22,-10 2-28,-4 2-28,-2 4-32,4 0-18,7-3-14,9-2 2,7-4 1,11-1 4,6-2 1,0-1-1,0-1-3,0 1-2,0 1 2,0 0 0,0 4 1,0 5-1,-3 4 0,-5 9-8,-5 4-2,-4 4 1,-4 5 4,-1-1 0,5-2-2,4 0-3,7-8-3,3-6 7,7-6 7,8-7 10,6-5 2,12 0 2,7-4-2,8 2 1,1 2 0,2-1 2,0 6 0,-4 0-9,-4 3-6,-9 0-13,-2 1-7,-10 3 1,-10 4-2,-4 0 1,-13 10-2,-9 4 4,-10 4 0,-6 1 3,-12-1-1,-3 2 3,-2-8 3,-4-3-3,7-6-17,6-9-55,14-8-123,14-9-154,29-20-369,1 0 0,12-9 0</inkml:trace>
  <inkml:trace contextRef="#ctx0" brushRef="#br0" timeOffset="66494.2154">25545 10369 2716,'-10'5'78,"-1"7"10,-5 11 4,-2 6 3,6 9 6,7-2 5,7 0 2,14-6 6,11-9 7,6-9-48,5-5-13,8-11-8,-3-6-1,-1-9 0,-1-7-7,-7-6-3,-8-5 2,-14 5-4,-6-3-7,-15 4-9,-9 4-11,-9 5-1,-3 5-14,-5 5-52,2 3-81,11 6-149,24-5-449,-9 6 0,9 1 0,9-2 0</inkml:trace>
  <inkml:trace contextRef="#ctx0" brushRef="#br0" timeOffset="67113.1899">26015 10239 1056,'6'9'88,"4"5"7,1 5 2,1 9 0,2 0 1,-7-2-1,2 2 3,-1-6-1,-4 0 6,-1-6-6,-1-6 2,-2-5-3,1-2 1,-1-11 1,-1-6 1,-1-7 1,-1-7-1,3-10 4,-1-1-2,1 3-70,4 7-9,9 4-4,6 11-2,11 7-2,5 4-2,1 6 0,-6 4-4,-5 7-3,-12 4-4,-8 4-1,-3 1 0,-2 3 2,-6-3 2,5-4 19,-1-4 41,-1-6 3,3-4 3,0-11 2,0-5 0,3-10-3,3-6 1,3-5-6,0 1-4,4 0-20,-2 9-41,0 5-3,-1 6-4,-1 7-1,0 7 0,-1 4 1,4 5-2,-3 7 6,0 3-2,4 5 2,-6-1 3,3 1-2,0-1-23,-3-6-82,2-4-169,-1-14-396,-3 2 0,4-4 0,9-6 0</inkml:trace>
  <inkml:trace contextRef="#ctx0" brushRef="#br0" timeOffset="67303.7096">26689 10161 1960,'0'3'104,"0"4"9,0 7 2,0 6 3,3 6-3,-1 8-22,5 2-86,-1-4-96,20-10-418,-19 3 0,1-11 0,-2-7 0</inkml:trace>
  <inkml:trace contextRef="#ctx0" brushRef="#br0" timeOffset="67678.5068">26885 10101 2052,'3'5'77,"0"4"7,1 6 2,3 8 1,-1 5-1,1 1 1,-1 0 0,-3 0 0,3-10 9,-6-1-4,3-7-2,-3-8-2,0-5 2,0-7 5,0-11 6,3-6 2,4-11-1,6-2-2,0 3-6,2 6-63,2 9-11,-2 11-4,-3 7-3,4 7-6,-3 10-14,1 6-25,0 0-70,1 7-132,24-8-465,-26 1 0,3-2 0,3-7 0</inkml:trace>
  <inkml:trace contextRef="#ctx0" brushRef="#br0" timeOffset="67959.2244">27434 10009 2033,'-16'0'112,"-7"5"7,-3 7 2,-2 9 2,11 4 3,7 9 3,5-1 4,11 1 3,5-4 2,7 3-94,-1 2-18,5 0-6,-3 2-3,-9 0 0,-7 1-1,-16 2-4,-18-1-10,-13 3-84,-7-6-183,-26 0-330,-16 4 0,-15-5 0,-20-2 0</inkml:trace>
  <inkml:trace contextRef="#ctx0" brushRef="#br0" timeOffset="68839.9911">14501 12466 1950,'-3'2'181,"-1"2"23,1-1 17,2 1 12,1-2 11,0-2 11,0 0 0,1 0 8,5 0 3,8 0-133,13-2-44,15 0-23,17-7-27,10 1-52,3-5-63,-3-2-88,-5 1-130,-13-1-476,-24 9 0,-14 4 0,-14 2 0</inkml:trace>
  <inkml:trace contextRef="#ctx0" brushRef="#br0" timeOffset="69028.4873">14717 12608 2005,'-5'8'73,"2"1"5,-1 0 11,2 3 5,7-7 2,5-2 3,9-3-3,11-5-39,21-3-82,20-8-217,1 1-242,-2-2 0,-3-5 0</inkml:trace>
  <inkml:trace contextRef="#ctx0" brushRef="#br0" timeOffset="69729.9316">16243 12069 1375,'-8'-1'69,"-7"-1"9,-2 2 6,-10 0 8,-6 5 3,-7 4 5,-8 1 4,-11 7 5,-3 2 7,0 2-53,7 2-4,9-6-3,16 0 3,13-7 0,10-2-8,6-5-1,1 0-1,1-1 0,6 1-6,-1-1-6,3 2-6,3 2-4,0 0-8,-2 5-4,-5 3 6,-2 1 4,-2 2 4,-1 1-3,-3 0 1,3 2 0,-3-1-1,2-5-2,-1 1 0,2-7 5,3-2 0,5-3-3,2-3-7,10 0-1,8 0-1,6 0 0,2 0 1,0 0-1,-4 5-1,-7 2-8,-7 2-4,-7 7-1,-7 2 0,-5 5 2,-7 3 2,-7 0 1,-9 4 0,-8-2 3,-10 0 1,-5-5 1,-1-4-3,3-9-9,5-3-31,14-9-96,13-10-173,6-16-293,14-1 0,7-8 0,12-9 0</inkml:trace>
  <inkml:trace contextRef="#ctx0" brushRef="#br0" timeOffset="70082.5607">16246 12251 1736,'-3'18'76,"-2"12"16,2 10 8,2 7 3,-1-4 3,7-2 5,4-5 11,6-7 12,3-11 10,7-7-51,6-8-10,2-6-16,1-8-7,-4-5-2,2-8-1,-9-5-4,-9-2-10,-11-2-13,-10 2-11,-10 2-12,-10 3-7,-6 7-45,-5 5-68,0 4-68,5 1-75,7 6-283,8 3 0,9 0 0,4 1 0</inkml:trace>
  <inkml:trace contextRef="#ctx0" brushRef="#br0" timeOffset="70698.1231">16565 12273 1086,'10'15'50,"3"5"3,3 6 0,2 8 0,-14 0 1,-1-1 2,0 0-1,-3-3 4,0-4 20,0-7 21,0-3 4,0-9 0,0-4 2,0-8 1,0-7 1,0-7-1,0-10 1,0-9-5,0-2-20,5 3-65,4 2-11,1 7-3,7 12-1,6 7-2,-2 8-3,-2 9 1,2 9 0,-4 4 2,-7 4-1,-3 1 0,-1 1 4,-6-4 9,0-6 41,0-6 38,0-2 13,0-6 1,0-3 0,3-6 1,-2-3 0,6-8-2,6-7-2,1-5-9,6-5-44,3 8-40,-2 6-13,-8 9-1,1 8 1,-10 10-1,-1 6 1,0 6-1,-3 2 1,0 6 2,0-1 2,0 2 0,0-2-21,0 0-63,0-3-109,8-10-487,-6 2 0,-1-5 0,5-6 0</inkml:trace>
  <inkml:trace contextRef="#ctx0" brushRef="#br0" timeOffset="70895.3317">17102 12293 1164,'7'12'48,"-4"5"0,3 8 2,-2 8-2,-3 1-23,-2-1-53,8-3-243,-5 2 0,2-6 0</inkml:trace>
  <inkml:trace contextRef="#ctx0" brushRef="#br0" timeOffset="71360.3654">17287 12296 848,'0'4'53,"0"7"10,0 4 12,0 10 2,0 2 0,0 9 0,0-3 1,0-1-1,0-2 1,0-9 8,0-4 27,0-8-5,0-6-8,0-2 0,0-6-1,0-7 2,0-4-1,0-10 2,0-3-3,7-4-43,4 1-42,9 5-3,5 1-3,1 7-3,3 4 0,-4 7-1,-4 4 0,-3 1-1,2 6 4,-2 4 10,-3 6 2,-3 10-1,-5 9 2,-2 5 0,-1 3-10,0-1-62,4-1-66,1-11-129,1 5-216,-4-9 0,-1-8 0</inkml:trace>
  <inkml:trace contextRef="#ctx0" brushRef="#br0" timeOffset="95871.6706">15305 13378 863,'0'0'24,"0"0"31,0 0 34,0 0 24,0 0 39,0 2 42,0 0 17,0-2 10,-1 2 9,-2-2-2,-6 0 1,-6-2-14,-4 0-25,-3 0-13,-7-3-26,-1 4-31,-6 1-15,-2 0-8,1 4-9,2 4-9,5 7-13,6 4-18,4 5-7,6 1-12,3-1-15,2 5-9,3-4-1,5 2-2,1-2 3,1 0-1,3-4 3,4-4 6,3-7 6,8-5 2,5-8 5,11-3 0,-1-10-3,6-8 2,-1-7-1,-2-3-1,-5-1-2,-12 3-5,-6 5-4,-4 10 1,-7 3-5,-2 6-4,1 3 5,-2 5-4,0 3 1,3 8 1,2 7 2,-2 15 3,4 13 0,-7 10 0,3 12 4,-3 4 4,0 1-2,0-3 0,0-5-1,0-5-3,0-11 1,0-7-7,0-11-6,0-7-17,0-9-27,0-8-42,0-5-96,4-2-202,-1-6-383,2-9 0,5-7 0,1-12 0</inkml:trace>
  <inkml:trace contextRef="#ctx0" brushRef="#br0" timeOffset="96092.3996">15659 13505 2956,'0'-14'77,"0"-6"3,0-1 0,0-6-1,0 8-29,0 8-44,0 5-65,6-1-148,-2 7-405,4 7 0,1 11 0,-2 7 0</inkml:trace>
  <inkml:trace contextRef="#ctx0" brushRef="#br0" timeOffset="96264.9581">15752 13851 1492,'0'12'162,"0"-1"36,-1 2 11,-1 0 5,2-8-5,-2-5-41,2-5-107,26-8-603,-24 0 0,2-7 0,2-6 0</inkml:trace>
  <inkml:trace contextRef="#ctx0" brushRef="#br0" timeOffset="96689.8343">16282 13401 2232,'-18'0'162,"-14"6"10,-7 5 6,-8 8-1,2 6 0,5 14 3,8 3 2,10 1 0,12-5 2,6-2-130,10-12-29,5-2-8,7-7-4,2-6 1,11-2-1,0 0-1,-2-1-2,-2 1-1,-4 3-1,-2 4-4,-8 3 2,-5 1-2,-4 8-1,-7 5-1,-9 4 2,-6 3-2,-8 0 1,-8-1-1,-5-6 1,1-7-4,7-11-24,4-6-80,10-16-128,11-14-501,2-6 0,12-9 0</inkml:trace>
  <inkml:trace contextRef="#ctx0" brushRef="#br0" timeOffset="97038.045">16551 13561 2448,'-3'22'134,"-1"4"10,-6 14 5,-1 9 5,5-3 2,3-6 8,6-5 6,7-9 4,10-8 11,-1-10-95,7-8-18,0-8-6,5-8 0,-1-11-6,0-6 1,-6-7-9,-6 0-6,-12-1-3,-9 1-10,-9 9-23,-10 2-30,-5 12-42,1 7-55,5 5-159,3-15-524,12 28 0,-1 1 0,4-6 0</inkml:trace>
  <inkml:trace contextRef="#ctx0" brushRef="#br0" timeOffset="97497.8752">17802 13071 1287,'0'-3'80,"0"3"18,0 3 38,1 8 35,5 8 20,3 20 3,8 14 0,2 13 1,4 9 0,-4 9-74,-6-5-4,-3-2-16,-3-5-38,-7-14-35,3-7-24,-3-8-37,-3-13-69,6-9-124,-3-19-336,-3 1 0,-4-6 0,-2-14 0</inkml:trace>
  <inkml:trace contextRef="#ctx0" brushRef="#br0" timeOffset="97916.1977">17701 13462 1317,'-6'0'171,"0"2"35,0-2 27,-6 3 29,7-3 33,1 7 28,1-2 38,3 2 33,3 0 28,6-3-120,10-2-25,11-1-31,17-2-24,10-5-29,8-1-31,2-3-27,0-4-39,-7 2-32,-7-1-36,-10 2-24,-14 3-19,-11 3-16,-9 0-10,-6 2-10,-1 3-12,-2 0-13,0 0-8,0-1-12,0 1-2,0 0-8,0 0-23,0 0-28,0 0-60,0 1-110,22-2-517,-19 2 0,0 1 0,0-4 0</inkml:trace>
  <inkml:trace contextRef="#ctx0" brushRef="#br0" timeOffset="98887.7563">19153 13030 1672,'0'0'84,"0"0"8,0 0 2,-3 0 2,-5 0 0,-5 0 4,-9 0 8,-3 0 8,-5 0 5,0 0-59,-6 3-17,2-2-7,0 4-1,1 0-3,3 1 1,6-1-4,7 0-6,3 0 3,6 0 11,3-4 8,5 0-1,0-1-1,0 0-3,0 1 2,0 1 1,0 5 2,0 2-2,0 8-10,0 4-16,0 5-11,0 2-2,0 2 0,0 0 3,2-7-2,-1-2 4,6-6 10,3-3 18,7-10 13,10 0 7,7-4 4,10 0 1,1 0 0,4 2 0,-5 0 0,-4 2-5,-5 5-12,-13 4-17,-11 5-13,-4 6-9,-7 1-3,-10 2 0,-6 2 3,-5 0 0,-7 2 0,-9 1 1,-8-3 4,-3-2-5,-4-5 3,-3-5-4,2-7-8,7-5-26,11-3-52,11-9-104,15-14-150,18-8-372,5 2 0,10 0 0</inkml:trace>
  <inkml:trace contextRef="#ctx0" brushRef="#br0" timeOffset="99715.6057">19543 13172 1301,'-6'9'111,"-5"8"23,1 8 30,-5 10 22,4 4 20,4 2 10,3 3 2,3-1 5,2-6 7,7-5-81,1-6-11,6-12-9,7-8-17,5-3-17,4-12-16,6-7-8,0-6-1,-4-6-2,-5-4-4,-11 0-4,-10 1-13,-8-1-16,-11 0-10,-6 3-3,-3 0-3,1 8 4,0 4 2,4 7-3,5 5-1,3 4-1,-1 0 3,2 1 4,1 1 4,-1-2 5,4 1 6,0 0 0,0 0 1,-2 0 3,2 0 1,2 0-3,-1 0-1,1 0-2,2 0-2,-2 0-6,1 0-11,0 0-3,-2 0-6,2 0-2,-1 0-3,1 0 0,0 0 2,-2 0-2,2 0-2,0 0-2,0 0 5,0 0-1,0 0 0,0 0 0,0 0 0,0 0 0,0 0-3,0 0 0,0 0-2,0 0-1,0 0-6,0 0-3,0 0-5,0 0-6,0 0-19,0 0-7,0 0-2,0 0-8,0 0-5,0 1-16,0-1-10,0 1-11,0 1-24,0-1-41,0-1-41,2 2-73,1-4-122,-2 4-211,1-2 0,-1 0 0,1 0 0</inkml:trace>
  <inkml:trace contextRef="#ctx0" brushRef="#br0" timeOffset="100700.2105">13274 15269 1616,'0'1'82,"0"3"6,0-3 13,0 1 9,0 0 10,0 2 15,0-3 15,0 2 10,0 0 6,0 1-52,4 0 6,10 1 2,11-4-9,19-1-6,19-4-9,15-6-20,6-4-26,-3-1-25,-10-3-45,-16 3-89,-15 0-167,-18-12-358,-12 20 0,-7 0 0</inkml:trace>
  <inkml:trace contextRef="#ctx0" brushRef="#br0" timeOffset="100967.585">13302 15552 3314,'0'2'36,"7"-2"2,3 0 0,10-2 1,11 0-3,13-5-2,10-4-6,9-5-18,-1 2-41,-2-5-113,-5-2-143,-12 7-335,-16 3 0,-10 4 0,-7 2 0</inkml:trace>
  <inkml:trace contextRef="#ctx0" brushRef="#br0" timeOffset="101492.2471">13275 14142 1946,'0'0'104,"0"2"24,-1 0 18,1-1 8,0-1 9,3 0 0,9-1 3,8-1-2,10-3-6,11-1-109,8-2-105,2-4-177,-10-1-377,-10 9 0,-11-1 0,-13 5 0</inkml:trace>
  <inkml:trace contextRef="#ctx0" brushRef="#br0" timeOffset="101689.7004">13326 14270 1564,'-1'6'66,"-1"2"30,2-1 33,2 3 22,5-7 5,14-3 4,5 1-2,15-2-9,5-3-32,6-4-131,3-8-191,-2 8-300,-12-3 0,-5 4 0,-12 3 0</inkml:trace>
  <inkml:trace contextRef="#ctx0" brushRef="#br0" timeOffset="113453.1818">27702 11471 1733,'-6'-7'89,"-4"-1"22,-6-2 23,-3-1 21,-8 1 16,-2 1 10,-4 3 3,1-1 2,-1 4 0,3 3-55,2 3-30,-1 6-21,2 5-22,5 5-18,-1 7-12,0 4-9,5 2-3,6 0 2,9 0 2,0-3 2,12-3 3,3-5 3,9-5 5,5-4 1,7-6-4,3-5 1,0-5-1,0-4-2,-1-9-2,-4-3-5,-4-6-5,-4-3-5,-8 0-4,-4 3-2,-8 0-2,-3 9 1,0 5-3,0 8 1,0 2 4,0 11 10,0 13 3,3 10 4,1 18 2,2 16-2,-3 10-1,3 6-2,-3 2 1,2 3-1,-3-8-1,-1-6-8,-1-10-4,0-12-3,0-13-3,0-10 4,0-12-27,0-9-43,0-7-89,0-11-139,4-29-448,-1 16 0,6-10 0,5-12 0</inkml:trace>
  <inkml:trace contextRef="#ctx0" brushRef="#br0" timeOffset="113680.139">28239 11552 1945,'0'-9'62,"0"-4"0,0-3 1,0-4-1,0 4-10,2 2-45,7 1-106,0 1-331,-5 12 0,3 9 0,-6 11 0</inkml:trace>
  <inkml:trace contextRef="#ctx0" brushRef="#br0" timeOffset="113843.9509">28278 11867 1663,'6'0'29,"-3"-5"1,3 0-9,4-5-96,0-15-258,-2 14 0,5-2 0,8 0 0</inkml:trace>
  <inkml:trace contextRef="#ctx0" brushRef="#br0" timeOffset="114301.0188">29367 11325 1634,'-16'0'114,"-14"3"20,-11 1 22,-16 7 24,0 6 9,-6 7 4,6 6 5,10 7 1,14-1 4,16 3-81,10-3-26,13-1-14,6-5-20,12 0-20,8-7-8,4-5-4,6-1-1,-3-3-4,-6-1-1,-6-1-4,-10 2-2,-5 1-6,-6 3-2,-11 3-3,-10 5-1,-7 3-1,-10 2-1,-8 1-1,-3 0-4,0-7-15,2-5-16,11-10-62,11-5-139,9-20-458,10-4 0,18-8 0</inkml:trace>
  <inkml:trace contextRef="#ctx0" brushRef="#br0" timeOffset="114617.3045">29706 11572 1976,'-13'26'99,"-1"6"20,4 8 7,1 6 11,12-12 16,12-12 26,6-5 25,5-12 21,5-6 19,8-10-72,-1-9-17,1-5-18,0-8-7,-7-3-11,-11-5-22,-10 0-37,-9 1-29,-14 2-56,-3 6-73,-9 10-119,27 4-587,-36 24 0,-6 12 0,-8 9 0</inkml:trace>
  <inkml:trace contextRef="#ctx0" brushRef="#br0" timeOffset="115496.2265">28620 12724 690,'3'-2'11,"0"-1"1,3-2 1,0 0 5,1 2 29,-2 2 52,-2 0 21,-1 1 8,-4 0 7,4 0 1,-2 0 4,0 0 2,0 0 5,0 0-1,0 0-17,0 0-41,0 0-13,-2 0 7,1 0 9,-3 0 1,4 0 1,-1 0-1,1 0-4,0 0-5,1 0-11,-1 0-9,-1 0-11,1 0-12,-2 0-18,2 0-12,0 0-7,0 0-5,0 0-10,0 0-25,0 0-55,3-2-129,-3-17-338,2 16 0,-2 3 0</inkml:trace>
  <inkml:trace contextRef="#ctx0" brushRef="#br0" timeOffset="115748.4876">28599 13134 1428,'0'8'145,"0"0"42,3 1 15,-3-3 2,0-4 2,0-2 2,0 0-11,0-1-42,0-1-91,0-7-221,0-4-410,3 3 0,6-3 0,1-2 0</inkml:trace>
  <inkml:trace contextRef="#ctx0" brushRef="#br0" timeOffset="116164.4513">29303 12639 1984,'-18'0'96,"-12"0"5,-12 5 5,-8 6 1,-2 2 0,9 7 2,8 6 0,16 3 5,12-6 5,11 2-75,11-3 0,8-2 0,7-3-4,5 0 1,4-1 1,1-3 0,-8 4-1,-7 0-3,-5 0-4,-10-2-8,-7 1-8,-3 2-6,-7 0-4,-8-2-14,-6 2-50,-3-3-86,0-6-142,-5-4-303,2-3 0,2-4 0,7-4 0</inkml:trace>
  <inkml:trace contextRef="#ctx0" brushRef="#br0" timeOffset="116498.9668">29717 12697 1864,'-11'17'67,"-7"6"21,2 6 25,2 9 11,8-5 10,14-6 28,10-7 24,10-8 20,4-5 19,10-12-34,-2-9-12,0-6-20,-7-7-21,-8-1-8,-9-4-12,-10 1-49,-12 4-41,-11-1-37,-16 3-56,-6 5-91,-8 8-153,-9-12-419,1 33 0,-1 6 0,2 10 0</inkml:trace>
  <inkml:trace contextRef="#ctx0" brushRef="#br0" timeOffset="116946.1091">27004 13950 2958,'4'0'20,"8"-4"1,9 1 0,9-3 1,11-5 2,16-1 20,20-2 28,22-7 34,37-9 35,46-7 17,50-13 18,52-17 14,55-11 2,44-8 6,28-3-4,18 5-26,-9 9-70,-30 9-94,-35 14-97,-56 5-133,-58 9-53,-50 4-188,-66 14-281,-56 2 0,-47 6 0,-42 3 0</inkml:trace>
  <inkml:trace contextRef="#ctx0" brushRef="#br0" timeOffset="118088.9308">27662 12818 860,'0'0'43,"-4"0"10,1 0 16,0 3 20,-3 1 27,0 5 33,-3 7 19,-1 5 28,-5 4 13,1 11-24,-4 3 2,1 7 1,3 7-10,8-2-18,4-1-18,14-9-18,12-6 0,12-13-11,6-11-1,14-7-4,-5-10 1,-1-8-4,-8-4-6,-5-7-2,-11-7-8,-8-3-12,-7-3-21,-5 1-21,-10-4-21,-6-1-9,-6 0-16,-5 6-17,-3 5-19,-2 10-31,3 12-46,-2 7-80,7 8-114,1-3-371,2 12 0,-6 4 0,6 5 0</inkml:trace>
  <inkml:trace contextRef="#ctx0" brushRef="#br0" timeOffset="126971.8661">29478 13856 1795,'0'0'93,"0"2"12,0-2 28,-3 0 19,1 0 10,1 5 10,-1 3 6,1 0 0,1 5 2,0 3-79,1-1-12,-2 0-11,4 4-25,1 1-14,2 4-4,6 8-2,-4 7-3,1 7 0,-3 4 5,-3 6 0,-3-4 1,0-2 2,0-4-4,0-7-5,0-7-5,0-9-7,0-6-8,0-7-45,0-8-112,16-5-593,-12-2 0,0-6 0,-2-2 0</inkml:trace>
  <inkml:trace contextRef="#ctx0" brushRef="#br0" timeOffset="127685.6341">29090 13972 1202,'-2'0'107,"2"0"12,0 0 9,0 0 9,2-2 5,-2 2 4,1 0 15,-1 0 31,2 2 28,-2 5-74,1 6-2,-1 9-6,0 7-8,0 7-6,4 5-2,-1-2-1,0-3-11,2-5-27,1-7-19,-1-7-9,-4-5 9,2-5 19,0-6-1,3-1-2,5-5 0,11-7-2,19-5-2,16-3-8,17-4-5,10 2-12,-1 1-25,-9 10-50,-19 3-72,-17 2-95,-14 2-108,-14 0-91,-7-7-318,-1 7 0,-4-1 0,-5 1 0</inkml:trace>
  <inkml:trace contextRef="#ctx0" brushRef="#br0" timeOffset="128313.3124">30018 13941 1862,'-8'5'78,"-5"6"28,2 2 26,-7 11 8,6 7 10,3 5 6,2 1 5,2 7 2,5-3 6,5-2-47,5-8-24,2-5-17,5-8-17,4-7 1,0-8-8,3-6-1,1-8-2,0-10-1,-1-4-3,0-5-1,-10-6-7,-6 2-6,-8 0-9,-8 1-8,-11 3-3,-3 5-4,-8 10-3,-6 5-3,-4 6-20,-2 5-37,2 7-75,2 1-109,22-2-486,-16 9 0,5 0 0,1-4 0</inkml:trace>
  <inkml:trace contextRef="#ctx0" brushRef="#br0" timeOffset="128809.6604">28495 14305 1701,'0'-1'123,"0"-3"44,0-5 33,-2-2 26,-1-1 8,-1 2 1,1-2 1,0 4 2,3 0-2,0 4-92,0 0-68,0 1-70,0 3-73,0 3-102,0 5-154,0 8-329,-1 10 0,-2 6 0,-4 9 0</inkml:trace>
  <inkml:trace contextRef="#ctx0" brushRef="#br0" timeOffset="128987.8123">28442 14700 2469,'0'5'123,"2"1"12,-2-3 1,-2-2-1,1 4-13,-1-10-32,1 1-76,-1-7-104,2-3-131,-1 4-361,-2 2 0,-3-1 0,-5 6 0</inkml:trace>
  <inkml:trace contextRef="#ctx0" brushRef="#br0" timeOffset="129559.1402">27294 14434 1112,'0'0'124,"0"0"34,0 0 23,0 3 15,0-6 5,0 3 9,0 3 16,0 1 16,0 6 20,2 9-75,1 12-34,0 11-33,1 7-22,-1 4-15,-1 3-5,-1-3-9,-1-3-17,0-4-15,0-9-21,0-3-17,0-10-28,0-7-44,0-9-119,0-12-510,0 3 0,0-11 0</inkml:trace>
  <inkml:trace contextRef="#ctx0" brushRef="#br0" timeOffset="130071.8464">27532 14530 2034,'-2'11'103,"-1"2"17,0 6 11,2 4 7,-1 2 6,4 1 3,-1-2 7,7 1 5,-2-1 1,6-7-79,3 0-16,1-8-13,-2-4-11,1-3-4,3-6-5,2-5-4,0-8-5,1-3-5,-2-7-1,-7-4-2,-4 2-5,-7-4-3,-10 3-1,-8 1 6,-10 2 13,-3 5 8,-6 8 5,3 5 5,0 6-1,9 3-2,1 0 0,9 2-5,4 0-7,7 0-18,0 2-31,3 0-38,0 0-47,0 1-86,3-1-126,11-2-356,-10 5 0,1 0 0,-1 2 0</inkml:trace>
  <inkml:trace contextRef="#ctx0" brushRef="#br0" timeOffset="132237.823">15608 14775 641,'0'-5'103,"0"-1"17,0-1 10,0-1 8,0-1 14,0 3 17,0-1 20,0 0 18,0 1 22,0 0-75,0 3-12,0 1-15,0 2-6,0-2 3,0 5 2,0 4-8,0 9-9,4 6-14,3 15-20,1 12-10,4 7-2,5 3 0,-5 6-2,-3-6-10,-2-1-12,-4-4-9,-3-4-11,0-7-4,0-3 0,0-9-1,0-11-3,0-6 1,0-5-17,0-7-51,0-4-117,33-11-525,-26-1 0,-1-3 0,2-10 0</inkml:trace>
  <inkml:trace contextRef="#ctx0" brushRef="#br0" timeOffset="132671.6617">16018 14838 1461,'-3'5'120,"-2"7"33,-1 8 21,-2 9 8,2 6 5,3 10 0,3 2 5,1 1 0,7-5 4,6-4-78,4-9-26,4-5-22,-1-9-7,2-8-1,-1-5 3,-1-8-1,-2-4-3,5-11 0,-4-5-4,0-9-4,-6-5-12,-4-4-12,-5-5-15,-10 4-14,-10-2-7,-3 6-2,-4 5-4,-5 12-18,7 7-23,5 9-45,7 7-62,5 3-104,3-3-386,0 11 0,0-2 0</inkml:trace>
  <inkml:trace contextRef="#ctx0" brushRef="#br0" timeOffset="132901.802">16425 14880 2466,'0'-3'158,"0"1"7,0-1 4,-2 0 0,4-2 0,-2-4 0,-2-5-8,2 5-40,0-3-97,0 1-239,3 6-136,-1 5-290,-2 13 0,1 11 0</inkml:trace>
  <inkml:trace contextRef="#ctx0" brushRef="#br0" timeOffset="133073.9913">16450 15252 2230,'0'3'119,"0"0"2,0-2 2,0 1 0,0-2-15,0-4-59,2-3-110,9-7-501,-10 6 0,2-4 0,1 4 0</inkml:trace>
  <inkml:trace contextRef="#ctx0" brushRef="#br0" timeOffset="133528.6408">16858 14793 1812,'0'-2'94,"0"-3"6,0 5 4,0-3 2,0 3 8,0 10 3,0 6 6,0 7 9,-3 7 4,-3 9-65,-3 1-12,-4 1-1,1-4-3,2-5 0,2-9-5,8-7 1,0-6 2,3-6-6,4-3-6,7-4-11,7-2-12,9-5-28,3-3-46,6 0-97,0-8-139,-1 6-291,-5 5 0,-6-1 0</inkml:trace>
  <inkml:trace contextRef="#ctx0" brushRef="#br0" timeOffset="133797.2403">17104 14786 1155,'-2'-3'139,"2"0"13,-3 2 20,2 8 19,1 4 12,0 13 3,1 13 0,2 9 3,0 9 2,1 5-137,-1 1-8,0 0-21,0-7-43,-1-8-53,1-8-81,16-12-437,-12-6 0,0-9 0,2-9 0</inkml:trace>
  <inkml:trace contextRef="#ctx0" brushRef="#br0" timeOffset="134183.2077">17460 14816 1951,'-7'8'90,"-6"9"14,-5 8 19,1 10 15,4 5 7,6 4 3,2 1 1,14-2 2,4-7 4,3-4-69,1-10 2,5-6-2,-2-9-7,-1-7-6,4-9-2,-1-7-4,2-8 0,-1-8-2,-3-7-4,-11-2-8,-5 4-20,-8 1-31,-8 7-16,-9 2-13,-5 3-20,2 5-42,0 5-69,9 7-125,6-8-390,4 19 0,4 4 0,-2 4 0</inkml:trace>
  <inkml:trace contextRef="#ctx0" brushRef="#br0" timeOffset="134867.2321">18348 14862 1281,'0'-1'10,"0"-2"9,0 3 9,-1-3 18,-4 3 38,-4 3 35,-6-3 22,-6 4 12,-6 3 21,3 1 0,-6 7 15,3 5-5,4 4-4,2 5-13,4 2-34,10 2-33,1 0-15,9-2-10,1-2-17,13-6-13,-2-5-5,4-4 2,8-7 0,-2-4-1,-3-6-2,2-6-2,-1-5-7,-5-4-2,-3-8-5,-6-1-4,-3 2-5,-4-3-6,-2 8-16,0 7-4,0 8-3,0 5 2,0 9 1,0 3 1,1 5-1,6 8 1,-1-1 1,1 2 0,6-1-14,4-1-61,0-6-90,9-9-147,-2-3-295,7-3 0,-1-6 0,3-5 0</inkml:trace>
  <inkml:trace contextRef="#ctx0" brushRef="#br0" timeOffset="135697.1226">18608 14896 1108,'0'-1'98,"0"1"19,0 0 34,0 1 26,2 4 10,1 7 9,3 5 3,4 8 3,-1 4 0,1 3-95,0 0-3,-1-3-17,-3-6-34,-1-3-23,-5-6-4,0-5-2,0-7-3,0-2 1,0-2 0,0-12 1,0-3 2,0-9 1,-2-15 4,1-5-3,-1-3 0,2 0 4,0 9 9,3 5 3,2 11 1,5 8 3,5 9 1,6 5-2,2 8-1,1 8 0,0 6-5,-5 6-12,-2 8-10,-5 2-4,-6-4 0,-1 2-4,-2-8-3,-3-6 0,1-8 3,1-2 4,-1-8-2,-1-4 1,3-9 2,0-9 2,2-9 0,2-8 4,11-6 4,3 0-3,11 3-2,5 7-1,0 6 2,-4 8-1,-3 8-1,-6 6-1,-4 3 5,-2 6 9,-2 4 15,1 7 19,-4 2 10,-1 9 6,-7 9 9,-2 2 4,-2 1 8,-2 5-3,1-2-7,1-3-12,-1-5-17,-1-5-19,1-9-13,0-3-7,0-5-11,0-6-5,0-2-7,0-2 1,0-1-2,0 0-24,0 0-41,-2 0-55,1 3-42,-2-1-85,-2-2-168,-11-21-417,-3 18 0,-8 2 0,-7-5 0</inkml:trace>
  <inkml:trace contextRef="#ctx0" brushRef="#br0" timeOffset="631384.3585">17105 10987 851,'-9'3'12,"-2"-1"3,0-1-2,-2 0-2,9-1 2,-1-2 5,1-1 14,-4 0 19,2 2 15,3-3-3,0 4 1,0 0-5,3 0 2,-1 0 4,1 0 1,0 0 7,0 0 26,0 0 17,0 0-6,0 0 8,4-4 16,8 1 23,12-4 18,14-7 10,18-8 1,16-2-9,9-3-40,10-3-34,2-1-9,-4 0-14,-10 0-20,-6 4-30,-12 0-28,-10 7-27,-13 1-22,-9 3-27,-15 3-38,-4 4-53,-7 2-47,-6 6-83,0-3-218,-17 16 0,-10 4 0,-15 10 0</inkml:trace>
  <inkml:trace contextRef="#ctx0" brushRef="#br0" timeOffset="631810.2212">17037 11126 965,'-9'8'138,"0"-2"19,0 1 3,3-3 0,14-4-2,10-8 4,7-7 1,11-3 3,15-6 8,14-5-71,9-3-45,9-4-12,10-3 2,2-4 6,1 0 7,0-3 6,-4 0 6,-6 3 3,-2 3-4,-5 1-6,-9 8-9,-6 3-8,-9 5-6,-11 3-3,-10 6-8,-12 2-10,-8 5-8,-7 2-2,-4 2-2,-3 3-3,-3 0-1,-4 0-4,-3 0-10,-2 3-45,-2 1-74,3-3-108,6 2-364,-3 3 0,5 0 0,2-3 0</inkml:trace>
  <inkml:trace contextRef="#ctx0" brushRef="#br0" timeOffset="635876.3101">18361 10045 1560,'-20'-19'62,"-7"-6"4,-7-4 2,-2-6 0,11 6 0,1 2 2,1-3 0,-3 1 2,1-2 1,-10 1-42,-5 0 7,-3 1 11,-4 2 19,-7 1 19,-3 1 2,-1 1 3,-4 2 0,2 4-1,0-2-1,-1 2-8,1-1-21,0 5-16,-5 1-20,-3 1-19,0 2-1,-3 4-5,-3 1 1,-3 5 0,-4-3 1,-2 6 1,-3-1 2,-1 4 0,4 3 0,-1 5-2,6 1 0,0 4 1,4 4-1,-4-2 0,4 2 0,-4 4 0,1 0-2,0 0 0,5 2 0,2 4 2,3 2 0,5-2-4,8 6 1,1 0-3,-1 4 0,5 1 1,-1 6 0,-1-1 0,3 4 2,-1 0 0,1 1-1,5 4 3,-2-3 3,7 3 1,5 4 2,7-3-2,6 7 1,9 1 2,3-1 0,5 1 0,1-3 2,2 0-1,5-3-1,3-1-1,8-1 0,4-4 1,5-1 4,5-1 2,5-2 1,2-1-1,6-1 3,5-3 2,-1-2 2,7-2 2,1-7-2,4 3 1,6-9-2,2-1-5,7-5-2,6-3 2,3-1-3,2-4-4,1-3-2,2-1-3,-3-6 0,4-2-2,3-3 1,7-7 1,3 0-1,6-10 0,0-5-1,-1-7 0,-1-9 1,-5-5 0,4-3 6,1-9 6,2-3 3,-1-2 2,4-3 0,-3-4 0,-3-3-1,-7-3 1,-5-5 1,-4-8 1,-2-3-4,-8-5-7,-8-2-4,-7 1-2,-13 6 1,-14 2-1,-8 4 0,-12-1 2,-6 6-1,-8-3 2,-3 5-3,-7 4 2,-10 6 0,-3 4 1,-14 6 3,-6 10 1,-10 1 2,-1 11-1,-7 3 0,-2 8 1,2 6 1,-4 2-2,6 7 1,-2 4-1,5 2-3,0 2 0,4 0 0,1 2-3,4-2 0,0 3-1,5 3-1,1 0 6,5 2 0,3 0 5,5-1 4,-1-1 3,8 2 4,0-4 6,4 4 0,3-6 2,4 0 2,4 0-6,3 1 2,0-3-3,0 0 4,0 0 8,0 0 0,0 0-4,0 0-2,0 0 0,0 0 0,0 0-1,0 0 1,0 0 1,0 0-5,0 0-7,0 0 2,0 0 5,0 0 3,0 0 1,0 0 1,0 0 2,0 0 0,0 0-4,0 0-1,0 0-7,0 0-5,0 0-3,0 0-5,-3 0-3,3 0-3,0 0-3,0 0 0,0 0-3,0 0-4,0 0 0,0 0-1,0 0-3,0 0 0,0 0 1,0 0 3,0 0-1,0 0 0,0 0 3,0 0 0,0 0 0,0 0 2,0 0-1,0 0 1,0 0-1,0 0 2,0 0 0,0 0 0,0 0-3,0 0 0,0 0 3,0 0-3,0 0 2,0 0 1,0 0 0,0 0-3,0 0 0,0 0 3,0 0-6,0 0 3,0 0-3,0 0 3,0 0-3,0 0 1,0 0-1,0 0 0,0 0 3,0 0-3,0 0 8,0 0-1,0 0 0,0 0 1,0 0-1,0 0 1,0 0-1,0 0 0,0 0-2,0 0-2,0 0-3,0 0 0,0 0 1,0 0 0,0 0-1,0 0-1,0 0 2,0 0-1,0 0 1,-1 0 0,-1 0 2,1 0 0,1 0 0,0 0-1,0 0 2,0 0 1,0 0-3,0 0 5,0 0-1,0 0 1,0 0 0,0 0 0,0 0 0,0 0 0,0 0-4,0 0 1,0 0 0,0 0-4,0 0 2,0 0-2,0 0 0,0 0 0,0 0 0,0 0 1,0 0 2,0 0-2,0 0 1,0 0 1,0 0 0,0 0-1,0 0 1,0 0-1,0 0 0,0 0-1,0 0 1,0 0 0,0 0-1,0 0-1,0 0 0,0 0 2,0 0-2,0 0 3,0 0-2,0 0-1,0 0 0,0 0 1,0 0 1,0 0-1,0 0 1,0 0-1,0 0-2,0 0-2,0 0 3,0 0 2,0 0-1,0 0 1,0 0 0,0 0 0,0 0 1,0 0 0,0 0 4,0 0 1,0 0-3,0 0 0,0 0-1,0 0-3,0 0 1,0 0-4,0 0 2,0 0 1,0 0-3,0 0-2,0 0 0,0 0-2,0 0 1,0 0 0,0 0-1,0 0 1,0 0-3,0 0-1,0 0 1,0 0 3,0 0-3,0 0 5,0 0 0,0 0 4,0 0-1,0 0 3,0 0 0,0 0 0,0 0 0,0 0 0,0 0 3,0 0-3,0 0 0,0 0 0,0 0 0,0 0 0,0 0 0,0 0 0,0 0 0,0 0 0,0 0 1,0 0 0,0 0 0,0 0-1,0 0 3,0 0-2,0 0 0,0 0 5,0 0 0,0 0-4,0 0-2,0 0 2,0 0-2,0 0 1,0 0-1,0 0 2,0 0-1,0 0-3,0 0-1,0 0 3,0 0-1,0 0-5,0 0 0,0 0-1,0 0-2,0 0-2,0 0-1,0 0 1,0 0 2,0 0-3,0 0 5,0 0 3,0 0 1,0 0 2,0 0-1,0 0 4,0 0 0,0 0-1,0 0-2,0 0 3,0 0-2,0 0-3,0 0 0,0 0 0,0 0-5,0 0-5,0 0-9,0 0-6,0 0-5,0 0-2,0 0-13,0 0-2,0 0 2,0 0-2,0 4 6,0 0 2,0 0 10,0 1 6,0-1 1,0 0 3,0-2 9,0 0 7,0 0-3,1 1 1,-1 1-2,2-1-2,-1 1-2,-1-1-5,3 0 5,-3-3 0,0 3 1,0-2 0,0-1 0,0 3 5,0-3 1,0 1 3,0-1 0,0 0 4,0 3 0,0-3-3,0 0 0,0 0-4,0 0-9,0 0-13,0 0-10,3 0 0,0 0-16,4 0-52,6 0-73,4 0-109,11-3-417,-1 6 0,-3 1 0,-1 5 0</inkml:trace>
  <inkml:trace contextRef="#ctx0" brushRef="#br0" timeOffset="639310.0567">6594 7978 1108,'0'-6'44,"0"-2"2,0-2 3,0 1 14,0 2 12,0 0 19,0 4 15,0-2 6,-2 1 4,-2 1-33,-4 1 3,-7 2 17,-3 0 11,-12 0-11,-10 5-10,-9 4-19,-2 6-15,-3 4-5,7 9-5,7 2-4,7 4-8,4 2-19,5 13-15,0 2-3,0 6-2,3 4-2,8 0 0,6-1 1,4-8 1,9-10 8,8-12 14,2-9 13,2-14 17,8-7 6,1-10 5,3-6 3,-1-10 2,1-4-1,-3-5-1,-8-2-8,-4 0-15,-4 4-11,-2 5-16,-6 5-10,0 7-16,-3 8-1,0 3-1,3 10 1,-3 6-1,1 10-1,4 14 0,-3 11-3,-2 20 2,0 15 6,0 13 12,-5 11-2,2 9-2,0 2-3,0 0 2,0-5 1,3-11-2,3-9 3,0-15-2,0-16-2,0-13 0,3-12-2,-1-13-17,2-8-22,-1-10-108,12-12-476,-9-2 0,-3-13 0,2-19 0</inkml:trace>
  <inkml:trace contextRef="#ctx0" brushRef="#br0" timeOffset="639547.7222">6914 8486 1645,'-3'-9'144,"0"-3"15,-1 0 4,-1-1 1,7 2-4,-4 6-39,1-2-74,1-3-86,10-4-473,-1 7 0,5 2 0,1 0 0</inkml:trace>
  <inkml:trace contextRef="#ctx0" brushRef="#br0" timeOffset="639735.2207">7036 8921 2334,'0'0'130,"-2"0"-15,2 0-54,2-1-99,9-4-482,-5-6 0,4-3 0,1-9 0</inkml:trace>
  <inkml:trace contextRef="#ctx0" brushRef="#br0" timeOffset="640420.3021">8222 8199 1238,'-20'0'9,"-7"6"2,-10 0 9,-13 6 4,2 2 7,-5 6 12,-2 0 11,2 1 11,8-1 4,7-2-5,16-5-3,11-5-2,5 0-4,6-8-2,0 3-5,0-3-8,3 0 5,-3 4-1,0 0 6,0 9 2,0 4 3,0 6 4,-7 5-2,-1 7-4,-3 4 0,0 1-4,-3-3-16,6-3-9,5-7-5,2-1 0,2-10 3,5-5 2,5-2 3,5-5 4,10-3-3,7 2 2,-2-1 2,3 6 3,-4 6-4,-2 5 2,-6 6-4,-1 8-4,-8 2-3,-5 5 3,-5-1 5,-6 3 5,-9 3 4,-8-1-3,-9-1 0,-7-4 0,-9-3-5,0-7-1,0-5-11,3-10-45,-2-6-83,14-17-122,10-16-344,6-10 0,9-12 0,17-8 0</inkml:trace>
  <inkml:trace contextRef="#ctx0" brushRef="#br0" timeOffset="640807.4061">8426 8581 1739,'-5'1'23,"-4"7"2,-5 10 4,-1 11 3,4 8 2,-3 11 7,9 5 19,2-2 17,9-8 13,7-5-2,13-9 20,4-9 16,11-9 14,6-8 8,4-7 5,1-10-5,-2-8-18,-7-5-14,-8-11-11,-11-3-21,-13-5-16,-10-1-17,-14-6-16,-13 0-16,-13 5-12,-12 13-12,-6 8-34,0 18-63,1 5-81,15 9-477,2 14 0,-1 5 0,2 3 0</inkml:trace>
  <inkml:trace contextRef="#ctx0" brushRef="#br0" timeOffset="641596.864">7199 10089 624,'-3'-8'74,"1"-1"5,-1-6 2,2 1-1,-1 3-23,2 2-52,2 0-205,1 6 0,1 6 0</inkml:trace>
  <inkml:trace contextRef="#ctx0" brushRef="#br0" timeOffset="642356.1174">8258 9756 710,'0'-3'125,"0"-2"4,0 1 1,-3 2 0,-8 0 0,-8 6 5,-11 5 4,-9 2 3,-3 6 3,2 8-100,3 2-22,4 5-4,10 5 1,8-3-3,8-2 7,4-6 20,4-2 24,7-6 4,5-4 4,5-1 3,8-4 5,6-2 2,-1 3 2,1-3 4,1 4-6,-9 0-22,-2 3-27,-4 3-2,-10 4 0,-5 2 1,-6 3-1,-12 6-1,-6-1-2,-11 4 1,-8-3 0,-3-4-2,3-4-2,1-7-6,9-6-26,7-8-93,10-5-140,13-10-356,3-3 0,7-12 0</inkml:trace>
  <inkml:trace contextRef="#ctx0" brushRef="#br0" timeOffset="642724.1432">8673 9915 778,'0'19'66,"0"10"12,3 9 4,5 8 14,11-1 16,3-7 25,8-4 44,6-12 33,0-9 19,6-9-30,1-11-7,3-8-5,-1-12-3,-9-3-9,-7-8-12,-13 1-22,-7-1-46,-18 5-35,-12 4-27,-19 6-30,-12 5-28,-14 13-51,-2 5-72,4 9-80,7 5-126,-2 13-178,5 3 0,1 11 0,-6 4 0</inkml:trace>
  <inkml:trace contextRef="#ctx0" brushRef="#br0" timeOffset="643156.0848">6344 11400 1892,'0'3'-3,"1"-1"4,16 0 1,9 1 1,22-1 0,15-7-3,23-2 8,18-9 9,29-9 19,27-10 27,28-12 21,35-10 16,28-5 25,18-8 14,25-8 10,16-1 8,6-1-5,-1 4-8,-4-2-19,-10 4-21,-11 9-23,-17 2-20,-22 5-35,-18 10-51,-31 8-99,-32 5-153,-33-23-331,-47 41 0,-46 0 0,-43 7 0</inkml:trace>
  <inkml:trace contextRef="#ctx0" brushRef="#br0" timeOffset="647678.7724">10698 6423 501,'0'0'32,"-3"0"17,-2 6 30,-1 6 16,3 4 5,-3 10 6,-1 4 6,7 2 8,-4 4 12,8 2-5,-4 3-8,4 4-16,-4-1-30,0 2-15,0 0-22,0-3-92,0-6-92,0-2-179,3-9 0,3-12 0,3-3 0</inkml:trace>
  <inkml:trace contextRef="#ctx0" brushRef="#br0" timeOffset="648540.2572">10813 6834 123,'7'-28'-1,"1"-14"0,3-8 4,0-8 37,-4 13 37,-4 13 14,-3 11 31,3 12 16,-3 7 8,-3 14 5,3 8 3,-6 5 0,-1 5-1,-4 7-37,-1-2-35,-2-3-14,5 0-31,5-4-11,2-6 0,8-2 4,9-2 4,11-3 5,7-3 1,10 0 1,6-5 1,-3 1 2,-5-4 2,-6-3 2,-10-2-2,-5-6-5,-8-5 3,-7-7-4,-4-7-1,1-6 0,-7-4-1,-4-3-5,-5 2-1,-8-3-7,-12 5-10,0 2-4,-3 8-10,2 9-5,5 8-2,7 6-1,6 3-4,13 2 7,1-3 4,6 0 7,8 0 3,9-3 6,11-2 8,11-6 7,12-5 1,5-2 7,-2-3 7,-3 3-6,-12 7-3,-7 4 0,-11 7 7,-12 11 4,-6 9 0,-6 8-5,-6 9 0,-3 9-3,3 0-1,3-3 8,0-6 15,6-8 17,7-10 7,10-8 5,7-7-6,8-7 3,7-6-2,3-7-3,-6-2-1,-4-10-8,-7-1-16,-7-1-17,-10-2-16,-7 4-14,-11 0-5,-13 7-2,-11 4 3,-12 8-2,-11 3-1,-4 8 1,-1 3-2,7 3-5,8-2 0,11 5 1,12 1-10,11-3-14,6-1-22,2-2-42,4 0-60,2-5-104,12-2-433,-3-1 0,4 2 0,1-3 0</inkml:trace>
  <inkml:trace contextRef="#ctx0" brushRef="#br0" timeOffset="649688.9993">11989 6545 906,'0'0'58,"0"0"14,0 0 26,0 0 25,0 0 30,0 0 30,0 1 20,0-1 8,0 1 10,0 1-46,0-2-12,0 0-13,3 0-14,3-2-16,7 2-23,10 0-25,13-2-14,14-5-4,7-6-4,7-2 0,7-7 6,0-4-1,0 5-9,-7-2-8,-2 4-8,-15 4-2,-13 3-7,-16 6 1,-7 0 2,-10 1 4,-1 5-3,-1 0-4,-5-1 0,-2 1-4,-2 0 1,-2 0-1,2 0-1,5 0-9,2 0-21,0 0-21,3 0-14,0 0-9,0 0-25,0 0-38,0 0-31,0 0-47,0-1-61,0-2-59,3-1-191,0 1 0,0 3 0,-3-2 0</inkml:trace>
  <inkml:trace contextRef="#ctx0" brushRef="#br0" timeOffset="650374.3717">13167 5868 1021,'0'-2'75,"-6"1"8,-5 1 7,-4 0 4,-3 6 6,-10 9 7,1 11 9,-7 11 4,3 11 3,4 8-60,5 7-16,11-1 0,6-4 23,11-6 21,11-14 8,10-9 1,7-12-4,9-10-3,3-4-3,2-8 1,-1-4 2,-9-5-6,-8 1-28,-14-2-24,-8 0-19,-10 1-13,-11 2-15,-9 0-17,-8 2-21,-4 7-24,-8 0-30,7 3-54,10-1-106,12-1-219,9 1 0,7-3 0,11 0 0</inkml:trace>
  <inkml:trace contextRef="#ctx0" brushRef="#br0" timeOffset="650783.9869">13488 5968 684,'-11'5'76,"-7"8"12,-2 8 6,-5 10 12,5 3 16,5 4 13,10 1 34,7-6 33,10-7 33,14-7-22,7-12-12,8-7-5,6-9-3,0-6-10,-6-7-13,-8 1-12,-9-4-31,-10-1-34,-8 0-32,-6 1-29,-14 3-16,-12 3-5,-11 7-4,-13 4-3,-8 8 0,-3 7-6,11 6-2,5 1-8,14 5-20,12 0-21,9 1-20,6-6-45,2-4-72,5-3-102,0-6-268,0 9 0,0-3 0,1 2 0</inkml:trace>
  <inkml:trace contextRef="#ctx0" brushRef="#br0" timeOffset="651401.6117">11769 7366 750,'6'-13'25,"5"-4"0,5-3 1,1 0-2,-6 5 0,0 6 28,-6 4 30,-5 12 11,-3 6 8,-7 10-16,-4 12 0,1 10 1,-3 7 0,4 3 2,9-2-1,1-7-16,2-10-10,8-11 16,7-8 9,5-12-3,13-5 0,12-7-1,7-8-1,4-2-1,1-3-37,-1-3-97,-3 0-142,-14-2-247,-9 9 0,-12 4 0,-12 3 0</inkml:trace>
  <inkml:trace contextRef="#ctx0" brushRef="#br0" timeOffset="651641.5273">12140 7385 1608,'-3'-4'68,"2"1"8,-2 3 1,3 4 3,0 12 2,0 11 0,3 11 1,3 11-2,2 6-3,3 3-75,5-4 2,2-4-11,0-5-3,6-12-15,3-13-53,14-11-146,1-9-173,1-12 0,8-9 0,2-11 0</inkml:trace>
  <inkml:trace contextRef="#ctx0" brushRef="#br0" timeOffset="652114.9102">12657 7289 993,'-24'1'97,"-8"8"10,-3 5 11,-2 9 18,10 5 12,7 10 7,14 2 7,5 0 19,8-5 15,10-3-57,10-9 10,1-9 18,10-10 6,3-4-10,-4-11-9,1-5-2,-8-9-6,-10-5-18,-9-3-11,-5-1-21,-12-4-29,-15 2-29,-7 2-16,-10 4-8,-11 9-3,2 9-3,-1 9-1,5 8-1,8 8-3,10 1 0,7 2-4,8 1 1,5-4-1,4-4-2,2-3-4,-1 0-1,0-5-2,2 3-13,-2-4-14,3 3-39,1 1-48,-1-3-47,0 6-71,1 0-136,-8-2-217,-5 17 0,-9 7 0</inkml:trace>
  <inkml:trace contextRef="#ctx0" brushRef="#br0" timeOffset="653076.3566">8607 11214 675,'0'-7'33,"0"0"17,0-3 24,0 3 24,0 4 14,0 3 9,0 0 3,-4 2 7,-4 6 9,-3 8-8,-3 9 5,-2 12-7,-1 8-19,0 6-17,-1 4-13,3 0-5,-3-3-1,7-6-6,1-9-7,5-11-16,4-7 11,5-12 2,10-4-1,13-9-1,13-5-3,16-6-3,12-4-4,0-4-3,4-1-23,-9 3-66,-9 2-104,-3-2-138,-11 0-220,-9 10 0,-10 0 0,-9 1 0</inkml:trace>
  <inkml:trace contextRef="#ctx0" brushRef="#br0" timeOffset="653337.7325">8863 11243 1454,'0'-3'43,"0"-1"1,0 3 3,3 5 6,2 12 2,2 15-1,3 19 0,3 14 1,-2 10 0,0 3-45,-3-1 3,4-3 0,-3-6-6,1-9-7,2-11-23,3-14-71,17-13-274,-13-10 0,4-8 0</inkml:trace>
  <inkml:trace contextRef="#ctx0" brushRef="#br0" timeOffset="653822.434">9387 11275 1177,'-12'0'67,"-6"0"11,-2 6 25,-6 9 26,4 10 9,1 13 10,9 10 11,6 4 2,9-1 8,12-3-50,9-8 3,8-6 5,4-12-8,4-9-3,1-8 4,-3-9 0,-2-12-8,-2-7 2,-8-9-8,-4-10-5,-5-5-7,-11-1-16,-6-2-14,-13 7-22,-12 1-12,-8 13-9,-9 5-4,-10 13-2,-1 10 2,0 5-4,2 7-1,6 7 0,10 3-4,8 1 1,4-1-9,10-2-12,7-5-21,5-5-31,-2-3-44,3-4-86,3-4-164,-3-7-295,0 3 0,-7-8 0,-3-6 0</inkml:trace>
  <inkml:trace contextRef="#ctx0" brushRef="#br0" timeOffset="654717.423">6072 7031 1721,'0'-3'35,"0"3"1,0-3 3,0 3 2,0 0 1,0 0 3,0 0 14,0 3 47,0 5 21,0 6-10,0 10 9,0 13 10,0 12 3,0 6 6,0 7 1,0 0 1,-2-5-14,0-4-45,1-12-21,-2-9-23,1-8-11,2-7-5,0-8-5,0-3-3,0-5-6,0-1-28,0 3-46,2-6-58,-2-1-60,1-1-99,4-4-325,-3 5 0,-1 1 0</inkml:trace>
  <inkml:trace contextRef="#ctx0" brushRef="#br0" timeOffset="657669.5921">6940 11734 2418,'-6'-4'34,"1"0"-2,-2 0-5,2 0 2,5 2 3,0 8 5,0 14 1,3 10 1,0 17 1,3 17-31,2 10-4,1 6 1,1-2 6,0-4-1,3-8-5,-2-10-21,5-16-56,1-11-64,10-20-129,-2-5-194,-1-12 0,0-13 0</inkml:trace>
  <inkml:trace contextRef="#ctx0" brushRef="#br0" timeOffset="658023.3797">7334 11843 760,'-4'0'42,"-2"10"33,-2 5 31,-1 11 12,4 5 4,-3 9 3,5 0 4,3-2 7,6-9 12,4-7 11,5-6 17,3-10-2,6-8-20,-4-10-3,1-8-1,1-11 0,-5-7-3,-1-4-5,-3-4-10,-7 3-30,-6 2-51,-6 7-39,-8 5-38,-7 6-35,-5 11-48,-4 3-46,6 7-73,6 0-103,8-1-179,4 5 0,9-5 0,4 2 0</inkml:trace>
  <inkml:trace contextRef="#ctx0" brushRef="#br0" timeOffset="658205.3053">7733 11497 1829,'0'-5'76,"-2"-2"1,2 2-16,0-4-77,3-3-133,-1-2-226,1 8 0,3 1 0,2 7 0</inkml:trace>
  <inkml:trace contextRef="#ctx0" brushRef="#br0" timeOffset="658359.3418">7929 12043 1640,'0'7'123,"-3"1"-9,3-2-68,6-4-116,-3-15-300,1-1 0,-1-3 0,0-1 0</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4:49:26.885"/>
    </inkml:context>
    <inkml:brush xml:id="br0">
      <inkml:brushProperty name="width" value="0.05292" units="cm"/>
      <inkml:brushProperty name="height" value="0.05292" units="cm"/>
      <inkml:brushProperty name="color" value="#FF0000"/>
    </inkml:brush>
  </inkml:definitions>
  <inkml:trace contextRef="#ctx0" brushRef="#br0">31520 4971 1120,'0'-4'144,"0"1"17,0-2 0,2 5 2,-2-3 2,0 3-8,0 0-63,0 0-121,0 0-400,0 0 0,0-2 0,0-3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2:20:40.751"/>
    </inkml:context>
    <inkml:brush xml:id="br0">
      <inkml:brushProperty name="width" value="0.05292" units="cm"/>
      <inkml:brushProperty name="height" value="0.05292" units="cm"/>
      <inkml:brushProperty name="color" value="#FF0000"/>
    </inkml:brush>
  </inkml:definitions>
  <inkml:trace contextRef="#ctx0" brushRef="#br0">16818 3005 2296,'0'-4'106,"0"-3"19,3-2 17,-2-3 20,-1-1 9,3 1 11,-1 1 8,-2 0 13,1-2 3,5 2-69,2-2-24,1-3-13,6 0-18,3 0-15,4-5-10,5-1-11,3 1-5,5 1-11,-2 1 2,2 4-3,-3 1-10,-5 7-6,0 4 2,-2 3 5,-1 7 1,1 10 2,2 8-1,-3 8 4,1 10-3,1 6 1,-8 0 5,-2 6 5,-11-4 5,-10 1-2,-13-1 1,-13-1 1,-15-2 0,-11-2-6,-7-2-1,-4-7 0,0-2-3,7-7-5,6-9-5,7-8-6,9-6-3,6-10-1,9-7-4,6-9 1,12 1-3,3-6 0,9 0-3,12 8 0,9 4-1,7 6 0,10 5 2,3 1-1,-3 4 0,2-1 2,-4 2-1,5 2 1,-3 2 2,3 3-1,0 1 1,1 1-1,-4 5-1,-6-3-2,-6 3 1,-8-2-1,-7-3 2,-4-4-4,-7-2-16,4 0-47,-1-4-70,3-1-114,14-4-701,-2 0 0,3-5 0</inkml:trace>
  <inkml:trace contextRef="#ctx0" brushRef="#br0" timeOffset="494.1215">17905 2968 2732,'-13'-3'70,"-5"3"8,-8 2 11,-4 5 12,6 8 12,4 8 10,6 7 3,7 7 2,4 2 2,3 3-65,7 0-8,2-3-9,6-3-11,4-8-5,8-6-9,4-5-7,-3-8 4,1-4 5,-1-4-1,-2-7 9,-1-6 1,1-8-2,-9-6 1,-1-6-13,-8-8-6,-7 0-4,-4-4-10,-8 3-12,-3 2-5,-2 5-19,-5 10-31,3 7-54,2 8-54,1 7-69,3 2-105,2-13-289,3 15 0,6-2 0,1-2 0</inkml:trace>
  <inkml:trace contextRef="#ctx0" brushRef="#br0" timeOffset="770.3017">18324 2763 2506,'0'-3'77,"0"0"-3,0 1 9,0 6 15,1 9 5,1 15 8,1 13 0,-2 10 4,1 13 1,-1 4-75,-2-3-6,-1 0-6,-1-10-24,3-8-57,-1-14-160,5-16-436,-2-2 0,4-9 0</inkml:trace>
  <inkml:trace contextRef="#ctx0" brushRef="#br0" timeOffset="1112.7739">18712 2789 1402,'0'9'150,"0"10"30,0 11 18,-3 12 14,-6 1 9,-6 10 4,-1 2 1,-1-7 3,6-5 0,8-10-101,0-6-39,9-9-25,4-7-15,4-4-12,10-5-7,14-1-3,6-2-5,5-4-20,7-2-62,-3-1-140,-5-8-147,-6 4-275,-10 0 0,-10-3 0,-10-1 0</inkml:trace>
  <inkml:trace contextRef="#ctx0" brushRef="#br0" timeOffset="1490.9966">19037 2755 1968,'-1'-5'123,"1"-2"20,0 2 4,0-2-10,-2 1 3,2 6 11,0 6 4,0 8 10,2 12 6,-1 15-85,5 13-22,2 7-12,1 8 3,-2-2 14,-1-3 6,-2-2-6,-3-3-1,-1-5-10,0-4-5,0-3-9,0-8-5,0-6-6,0-7-11,0-3-7,0-9-19,0-5-22,0-2-21,0-3-31,0-1-99,12-6-577,-11 3 0,2 0 0</inkml:trace>
  <inkml:trace contextRef="#ctx0" brushRef="#br0" timeOffset="2552.2746">19770 2617 1040,'0'-6'57,"-1"0"20,-1 0 15,1-1-6,-1 3 2,1 4 14,1 9 16,0 15 19,0 15 5,0 18-33,0 20-11,0 9-13,0 4-9,0-4 17,0-4 26,0-11 18,-2-16 9,0-13 6,1-10 13,-2-15 17,1-8 23,2-3 1,-1-5-8,1-8-6,-2-7-34,2-6-35,0-6-36,6-3-17,5 3-13,9 7-26,2 6-31,10 9-8,1 4-1,0 6-8,-3 5 1,-5 5 0,-5 1 4,-6 4-15,-4-1-12,-2-1-17,-1-1-26,-1-3-96,6-4-249,-2-8-321,1 1 0,5-4 0,3-3 0</inkml:trace>
  <inkml:trace contextRef="#ctx0" brushRef="#br0" timeOffset="3270.0404">20285 3168 1484,'0'0'53,"0"3"9,0 4 14,0 4 15,1 2 5,-1 5 2,0 0 0,0 0 2,0-4 2,0 0-20,0-4-1,0-3 28,0-2-3,0-4-4,0-1 13,0-2 13,0-7 2,0-6-6,0-6 0,2-8-9,7-2-43,4-3-28,13 3-19,5 5-3,4 5-17,-2 7-17,-7 7-7,-7 3-4,-7 4-7,-9 1 10,1 2 20,-4 4-1,-7 1 9,1 6-4,0 2 0,-2-1 2,-3 3 6,6 0 7,2 2 5,3-5-6,0-3-2,3-1 1,2-1-2,6-4 7,3-2-1,9-1 0,3-1 1,-1 4 1,2 1 3,-3 3-5,-3 2-2,-10 3-7,-2 1 2,-6 2 0,0-3 18,-9 2 21,-5 0 19,-7 0 16,-8-3 13,-8 1 24,-5-2 19,-5 0 10,1-5-2,0-2-6,6-5-18,4-1-16,10 0-20,7-3-22,8 2-21,8-2-49,0 3-84,0-3-112,0 3-143,6-8-620,0 5 0,6 0 0,3-6 0</inkml:trace>
  <inkml:trace contextRef="#ctx0" brushRef="#br0" timeOffset="13491.075">16775 3704 338,'0'-1'10,"0"1"2,0 0 2,0-3 9,0 3 20,0 0 19,0 0 24,0 0 24,0 0 16,0 0 0,0 0 4,0 0 0,0 0-7,0 0-10,0 0-18,0 0-14,0 0-19,0 0-14,0 0 0,3 0 8,2 0 2,3 0 12,6 0 6,9 0 6,4 0 2,3 0-3,5 0-3,1 0 0,0 0-9,2 0-7,3-1 1,0-2-5,6-1 1,4-4 0,0 4 2,4-2-1,0 3-1,4-4-6,-2 5-7,0 0-7,0-1-7,-1 1-1,-1-1-3,-1 3-2,-2-2-2,-2 0 0,1 0 2,3 2-2,3-2 0,1 1 0,0 1-1,2 1-5,-2-2-1,-4 1-1,2 0-2,-4 0-2,2 0-1,0-2 0,-2 2-1,-3 0-2,2 0 0,-4 0 0,-2 0 0,-6 0-2,-1 0 0,-5 0-1,-3 0-1,4 0-3,-4 2-1,0-2 1,0 3-4,5-2-5,-8-1-10,4 1-8,-4 1-12,-4-2-10,-2 0-14,-6 0-24,-5 0-46,-5 0-53,-4 0-68,2 0-79,-3-2-146,-4 4 0,-8-2 0</inkml:trace>
  <inkml:trace contextRef="#ctx0" brushRef="#br0" timeOffset="14577.9376">17510 3750 272,'0'0'43,"0"0"22,0-1 9,0 1 6,0 0 18,0 0 8,1 0 5,5-2 4,5 2 5,2 0-11,6 0-17,5 0-11,3 0-5,1-1 0,12 0-15,1-2-4,6 3-1,4-3-2,3 0-5,3 0-5,4 0-8,-1-2-9,2 4 1,-1-4-3,1 2-2,-3-3-1,-5 4-4,-1-2-2,-4 0-1,-3 3-2,-5-2 0,2-1 0,-2 4-5,-1-3-3,-2 1 1,-1-1 1,0 3 1,-2 0 2,0-3 0,0 3-2,-1-2 3,-1 1 1,-1 1-2,-3-2 1,-2 2-3,-3 0-2,-4 0 0,-1 0-3,-3-1-1,-2 1 1,-2 0 1,-5 0-2,3 0 0,-4 0-1,-2-1 0,-1-1 5,-3 2 0,0 0 5,4-1 2,-4 1 1,0 0-1,0 0 0,3 0 1,-3 0-1,0 0 0,0 0-4,0 0-1,0 0-5,4 0 1,-4 0 0,3 0-2,-3 0-2,0 0 0,0 0-4,0 0-4,3 0-5,-3 0-6,1 0-12,1 0-20,-1 0-18,-1 0-20,0 0-15,2 0-31,-2-4-41,7 4-159,-4 0 0,-1 4 0,1-4 0</inkml:trace>
  <inkml:trace contextRef="#ctx0" brushRef="#br0" timeOffset="16120.8855">17219 4475 808,'0'0'67,"-3"0"25,3 0 19,-3 0 25,3 0 22,0 0 23,0 0 12,-3 0 13,3-2 5,0 2-41,0-3-11,0-1-19,0 1-15,0-2-22,0 0-21,0 1-21,0 1-13,0 0-9,0 1-4,0 0-4,0 2-5,0-1-4,0 1-4,0 0-4,0 0 1,0 0 0,0 0-1,0 0-2,0 0-5,0 0-8,0 0-22,0-1-15,0 1-43,0-3-131,3-6-376,-3 7 0,0-1 0,3-3 0</inkml:trace>
  <inkml:trace contextRef="#ctx0" brushRef="#br0" timeOffset="18105.9949">17168 4505 322,'-3'0'18,"3"0"25,-1 0 14,1 0 5,-2 0 0,2 0-1,2 0 1,-2 0-1,-2 0 2,2 0-4,0 0 4,0 0 8,-1 0-7,1 0 1,-2 0 2,-1 0 4,-1 0 2,-2 0 5,-1 0 5,-3 0 0,1 0-10,-2 2-25,3 0 3,-3-1 15,5 2 24,0-1 22,6-1 14,-4 0 4,4 0 2,0 2 7,0-3 14,0 0 13,0 0-2,0 0-14,0 0-24,0 0-24,0 0-16,4-5-5,-1-2-2,9-1-8,7-5-17,7-2-18,7 3-7,-1-3-8,2 4-1,-1 1-1,1 5 3,-1 2-6,5-1-4,0 4-4,-1 0-2,-4 0-2,-5 4 0,-5 3 2,-11 4 6,-4 10 8,-5 3 8,-8 9 7,-6 4 4,-8 6 5,-7 0 2,-7 3 5,-3-6 8,-5 1 1,4-6-2,-5-1-2,1-1-5,1-4-2,-3-2-3,9-6 1,3-4 3,9-6 3,7-7-4,6-4-2,3-3-7,3-3-10,1 0-2,4-3-6,1-3-2,9-1-4,5 1-6,10-1-7,7 2-7,11 3-1,2 1 3,4 5 3,3 2-2,1 6 1,-4 3 0,-6 4-3,-6 0-4,-8 4-5,-5-2-13,-9-4-32,-1 0-73,-4 0-139,5-8-196,-4 0-351,4-2 0,7-8 0</inkml:trace>
  <inkml:trace contextRef="#ctx0" brushRef="#br0" timeOffset="18533.6547">17979 4548 1840,'-7'0'81,"-2"2"28,-8 6 49,0 4 14,3 8 16,1 9 9,3 4 6,7 6 5,2 4 5,4-2-43,4-2-32,5-7-18,0-3-43,8-8 3,1-6-7,3-6-2,3-5-3,7-10 0,4-5-2,1-6 0,-1-9-3,-5-6-6,-10-4-4,-10-6-19,-10-3-4,-12-2-7,-9 1-4,-5 0-5,1 7-1,-2 9-7,3 9-10,4 4-26,7 9-46,2 3-50,3 4-111,25 1-604,-20 1 0,0 1 0</inkml:trace>
  <inkml:trace contextRef="#ctx0" brushRef="#br0" timeOffset="18963.1721">18537 4507 2242,'0'-12'113,"0"-3"8,0-1 7,0-5 6,0 3 1,0 3 0,0 5-4,0-1-8,3 6-13,-3 2-134,5 8-130,1-5-484,-1 14 0,-1 4 0,0 7 0</inkml:trace>
  <inkml:trace contextRef="#ctx0" brushRef="#br0" timeOffset="19182.0148">18562 4903 2076,'2'1'82,"0"2"46,0-2 29,1 1 2,-3-1 2,0-1 0,0-1 1,3-2-12,-3-1-35,3-5-140,0-1-161,0-13-442,-2 12 0,1-3 0</inkml:trace>
  <inkml:trace contextRef="#ctx0" brushRef="#br0" timeOffset="19699.0508">19067 4395 512,'0'-6'112,"0"0"38,0-3 28,0-1 22,0 5-1,0 5 6,0-2 11,0 6 12,0 9 13,3 6-63,-3 9-39,0 12-37,0 1-27,0 1-30,0 1 7,0-7-6,0 0-7,-3-4-12,-3-8-17,3-2-34,2-5-82,8-10-458,-4 1 0,0-4 0,0-4 0</inkml:trace>
  <inkml:trace contextRef="#ctx0" brushRef="#br0" timeOffset="20008.3812">19311 4435 1510,'0'-1'27,"0"-1"22,0 4 41,0 5 22,0 5 22,-1 13 7,-5 2 9,-5 9 5,-4 0 6,-4 3-23,3-7-2,4-1-19,5-5-40,7-8-11,9-2-18,7-5-5,15-4-7,9-3-4,11-2-18,6-4-100,8-5-189,-11-4-300,-7 2 0,-8-8 0</inkml:trace>
  <inkml:trace contextRef="#ctx0" brushRef="#br0" timeOffset="20363.1132">19617 4359 923,'0'0'61,"0"5"37,0 8 19,0 10 26,0 7 11,0 15 12,0 7 13,0 5 14,0 1 12,-2 0-9,-2-4-40,0-5-32,-2-6-17,-1-5-26,1-6-10,2-6-11,0-4-16,1-8-17,2-4-22,1-7-55,0-3-126,8-7-400,-7 4 0,-1-3 0,0 2 0</inkml:trace>
  <inkml:trace contextRef="#ctx0" brushRef="#br0" timeOffset="51692.0189">24157 2622 1660,'0'0'97,"-4"0"23,3 0 23,-2 0 33,0 0 29,0-1 15,0-3 15,2 0 10,-1-4 23,1-1-49,1-2-27,0 4-18,1-4-22,2-2-30,6 1-27,5-3-15,5 1-17,6 4-6,2-4-22,-2 6-15,-3 0-8,-1 4-2,-2 2-2,-1 2-4,-2 4 1,-1 6-4,-3 5 5,-1 7-4,-8 9-1,-2 3-1,-4 4 5,-5 1-3,-2 1 0,-6 0-2,-2 0-1,-2-7 11,3 0-4,4-9 1,4-7 5,1-5 0,4-6 0,-2-2-4,0-11 2,0-2-2,-2-9-2,1-5-15,4 1-8,2 1-16,2 6-4,6 5-2,5 6-6,6 4-3,12 0-29,5 6-26,6 6-32,-3-3-43,0 4-106,-1-6-106,-7 0-276,-5-3 0,-2-4 0,-3 0 0</inkml:trace>
  <inkml:trace contextRef="#ctx0" brushRef="#br0" timeOffset="51991.7478">24686 2585 1450,'0'0'58,"0"3"33,0 5 28,-1 4 16,-4 5 11,1 6 4,-2 3 7,-5 0 2,5-3 3,3 2-16,3-7-35,-3-4-27,6-3-21,3-6-14,8-1-12,2-3-6,10-1-15,4-1-55,11-5-233,-10-2-298,-2-1 0,-5-5 0,-9-4 0</inkml:trace>
  <inkml:trace contextRef="#ctx0" brushRef="#br0" timeOffset="52216.4874">24832 2583 1975,'0'22'108,"0"7"3,0 5 3,0 11 0,0-1 2,0-5-5,0-3-53,6-6-145,-1-17-437,1 1 0,1-5 0</inkml:trace>
  <inkml:trace contextRef="#ctx0" brushRef="#br0" timeOffset="52655.9475">25045 2329 1296,'0'0'88,"0"5"35,0 7 22,1 10 15,4 8 8,-1 13 8,3 8 3,-2 1 2,-2 3 2,0-3-48,-3-1-29,0-10-32,0-4-17,0-10-7,0-7 15,0-6 10,3-9 1,-3-4 2,6-4-1,0-11-5,2-4-8,2-8-4,-1-1-16,3 0-30,-1 8-30,-2 8-21,0 8-10,0 4-17,-3 5-37,0 5-30,1 3-52,-1 3-105,-6-20-287,3 22 0,-3-3 0,4-1 0</inkml:trace>
  <inkml:trace contextRef="#ctx0" brushRef="#br0" timeOffset="54080.0028">26441 2709 845,'-2'0'87,"-1"0"30,3 0 32,-3 0 27,3 0 15,0 0 16,0 0 15,0 0 8,0 0 8,0 0-44,0 0-32,0 0-36,0 0-8,6 0-18,5 0-8,7 0-5,9 0-7,11 0-5,4 0-5,5 7-2,2 0-3,-2 5 8,4 1-23,-6-1-7,-3-1-7,-3-1-7,-4-2-7,-5-2-1,-3-1-3,-4-2-3,-8-1-1,-2-2-1,-4 0 0,-5 0 1,-3-2 2,-1 2-4,2 0-3,-2 0-5,0 0-2,0 0 4,0 2-1,0-1 2,0 3 0,-3 1-5,-4 5 2,-2 4 2,-13 3 14,-7 10 9,-5 3 6,-10 2 0,0 5 0,5-3 2,-3-3 1,9-6 4,1 2-2,5-6-1,3-2-10,6-2-8,5-2-4,2-6-2,7-2-1,2-3-7,0 0-12,2-4-30,0 3-53,0-1-91,13-4-277,-7-1-310,4-3 0,10-6 0</inkml:trace>
  <inkml:trace contextRef="#ctx0" brushRef="#br0" timeOffset="54414.3275">27276 2625 1431,'0'-3'46,"0"3"12,0 2 19,0 1 14,0 12 12,3 6 9,-3 12 3,3 6 1,0 7 7,-3-2-44,0-2 0,3-4-15,0-9-42,12-7-242,-6-5-239,2-10 0,8-3 0,7-4 0</inkml:trace>
  <inkml:trace contextRef="#ctx0" brushRef="#br0" timeOffset="54863.9118">27615 2642 1247,'0'0'113,"0"0"30,1-3 14,1-2-1,4 0 15,6-3 5,10 0 0,2 0 5,5 2 15,-2 3-71,2 0-26,-9 9-21,0 3-10,-9 8 5,-2 4-14,-8 7 0,-4 0 9,-4 0 4,-4 1-5,-11-2-2,-5 5-2,-8 1-6,-2-6-4,2 0 0,6-2 0,11-7 0,9-1-7,6-4-6,6-2 2,6 1-3,8-3-4,5 0-1,8-3-3,8 0-1,1 0-6,3-6-23,3 0-68,2 1-125,-8-8-596,-3 6 0,-10-1 0,-14 0 0</inkml:trace>
  <inkml:trace contextRef="#ctx0" brushRef="#br0" timeOffset="55390.5683">26495 3725 968,'0'-3'10,"0"3"55,0-1 42,0 2 41,0 7 28,0 7 23,0 10 13,0 7 4,0 11 3,0 4 1,0-1-7,-3 4-55,0-6-41,1-6-41,1-6-37,-2-9-66,12-11-196,3-7-355,9-4 0,8-10 0,8-11 0</inkml:trace>
  <inkml:trace contextRef="#ctx0" brushRef="#br0" timeOffset="55928.3379">26813 3700 1324,'0'0'55,"1"0"31,-1 0 26,6 0 18,5-1 5,11 2 2,11-1 5,14 3 3,7 1-1,3 5-34,-10 0-22,-13 8-16,-17 0-2,-14 9-2,-12 2 2,-12 1 7,-6 2-4,-7-2 1,-6 1 0,3-2 0,10-4 2,10-7-10,8-2-20,9-7-6,0-2 1,0 1-2,6-3 1,6-2 0,9 2 1,6 1 1,8 2-1,5 0-5,-5 3-3,0 3-8,-5 3-11,-8 1-6,-8 4 0,-8-1 4,-3 0 14,-10 1 17,-9-4 12,-9 0 9,-10 0 6,-11-4 6,-4 3 4,2-4-1,1-5-8,8 1-46,12-8-101,49 0-808,-25 0 0,5 0 0,4 0 0</inkml:trace>
  <inkml:trace contextRef="#ctx0" brushRef="#br0" timeOffset="56349.7461">26572 4516 1591,'0'0'114,"0"8"47,-6 9 29,3 7 7,-3 13 5,-2 12 1,1 5 0,5-1 1,-1-2 1,3-5-64,0-11-50,0-9-49,0-7-60,0-9-127,26-13-531,-20 1 0,9-8 0,6-7 0</inkml:trace>
  <inkml:trace contextRef="#ctx0" brushRef="#br0" timeOffset="56602.0987">26963 4628 2094,'-9'17'138,"-6"6"13,0 6 6,-7 8 5,6-8 8,6-2 2,5-2 7,9-7 3,10-4 0,12-6-111,12-6-23,16-1-13,10-1-8,10-3-66,4-3-201,-13-14-457,-12 12 0,-14-1 0,-17-2 0</inkml:trace>
  <inkml:trace contextRef="#ctx0" brushRef="#br0" timeOffset="56863.9467">27326 4599 1856,'0'12'142,"0"7"20,0 13 11,1 9 6,-1 6 1,0 4 1,0 3 0,0-2 3,-1 0 1,1-3-112,-2-6-53,2-5-136,-3-23-564,0 7 0,-3-3 0</inkml:trace>
  <inkml:trace contextRef="#ctx0" brushRef="#br0" timeOffset="57332.8465">26680 5368 2324,'0'-4'156,"0"-1"9,0 0 8,3 2 26,-6 3 22,6 10 13,-3 6 9,0 11 4,0 8 3,0 12-140,0 5-15,-6 4-10,0-4-3,-4-6-27,1-5-29,1-11-73,6-6-96,22-12-752,-8-7 0,5-7 0</inkml:trace>
  <inkml:trace contextRef="#ctx0" brushRef="#br0" timeOffset="57887.0711">27257 5332 1771,'0'-3'179,"-4"-1"11,-2 0 15,-11 1 23,-9 3 13,-4 9 11,-5 5 6,-1 4 4,4 5 2,8 2-147,8 4-32,7-5-4,7 1-12,7-2-20,5-3-11,6-3-7,3-3-2,1 1-2,2-3-1,2 0 0,-1-1 0,4 1-7,0 2-2,-3 3-4,-4 1 2,-4-1-13,-7 3 3,-6 2 4,-3-4 5,-6 0 34,-6 3 25,-5-3 24,-10-3 12,-6 0 11,-9-2 3,0-3 12,-4-1-4,8-1-4,5-5-5,10-1-28,11-2-25,4 0-24,5 0-14,2-2-21,-2 2-38,3 0-72,0 0-93,0 2-101,0-2-189,0-14-473,0 13 0,3 1 0,-3-2 0</inkml:trace>
  <inkml:trace contextRef="#ctx0" brushRef="#br0" timeOffset="58246.1404">26740 6200 2590,'0'-4'149,"0"-1"13,0 0 2,0 3 15,0 2 5,-3 7 5,2 7 6,-1 10 2,-2 10 1,-5 14-112,1 3-30,-2 0-11,-4 3-1,5-6-15,0-5-8,5-5-41,2-9-107,17-11-283,-6-7-376,11-9 0,11-8 0,10-11 0</inkml:trace>
  <inkml:trace contextRef="#ctx0" brushRef="#br0" timeOffset="58637.123">27452 6154 2464,'-10'0'154,"-7"0"28,-9 5 31,-5 6 18,-5 5 7,-2 12 5,1 9 5,3 9 3,4 7 7,8 6-114,8 3-32,7 3-28,5-2-29,6-9-17,4-5-1,4-11-5,2-8-2,4-6 3,4-12-6,4-5 0,4-7-6,-1-4-7,-6-10-14,-4-3-24,-10-1-22,-6-4-14,-9 2-10,-11 1-9,-7 4-20,-6 5-77,-3 4-740,-2 9 0,-8 5 0,5 5 0</inkml:trace>
  <inkml:trace contextRef="#ctx0" brushRef="#br0" timeOffset="59003.4817">26572 7356 2976,'0'-2'104,"0"2"27,0 4 23,0 8 15,0 8 4,0 12 0,0 7 2,0 6 1,0-2 0,0-2-92,3-3-30,3-5-83,0-6-97,9-11-262,2-9-412,3-7 0,5-12 0,7-12 0</inkml:trace>
  <inkml:trace contextRef="#ctx0" brushRef="#br0" timeOffset="59303.7986">26906 7290 2658,'0'-3'80,"3"-2"15,9 4 12,6-5 2,15 1 7,11 2 8,10 0 1,3-1 1,-4 2-2,-8 2-58,-13 6-22,-13 5-13,-13 6-5,-9 6 4,0 9-3,-9 6-6,1 1 0,1 2 0,-2 5-1,4-1 4,5-2-12,3-2-69,0-4-150,0-19-541,3 11 0,-3-7 0,0-3 0</inkml:trace>
  <inkml:trace contextRef="#ctx0" brushRef="#br0" timeOffset="59626.7776">26892 8065 1977,'-4'-4'215,"-2"4"23,-3-3 34,1 3 31,2 3 25,0 11 18,-3 12 6,0 14 1,2 13 2,-1 10-180,2 6-38,3 0-23,3-8-49,2-6-48,-2-9-117,4-12-90,10-12-255,-2-15-457,10-9 0,8-16 0,2-12 0</inkml:trace>
  <inkml:trace contextRef="#ctx0" brushRef="#br0" timeOffset="60042.8516">27243 8147 2122,'-9'0'176,"-5"0"21,-5 4 12,-2 4 7,4 6 4,4 7 6,8 4 6,2 1-1,9 1 2,6-5-133,2-2-35,4-2-20,3-3-11,-1 2-6,-6 4 0,-1 6-6,-3 5-8,-4 10 2,-6 0 0,3 4-4,-6-5-2,-6-5 34,-1-8 44,-5-10 17,-2-12 11,-1-9 7,6-12 2,3-10 3,3-7-8,3-11-18,3-4-20,3-1-63,7 5-87,4 8-76,15 9-94,14 9-141,12 4-556,13 6 0,8 4 0</inkml:trace>
  <inkml:trace contextRef="#ctx0" brushRef="#br0" timeOffset="60409.0308">27079 9272 2630,'0'0'127,"0"0"43,0 1 35,0 7 10,0 8 6,0 9 1,0 9 2,0 4 0,0 5-1,0-3-103,0-2-27,0-4-63,0-5-125,3-9-205,2-57-561,5 40 0,7-11 0,11-5 0</inkml:trace>
  <inkml:trace contextRef="#ctx0" brushRef="#br0" timeOffset="60776.0062">27476 9278 2877,'-15'0'98,"-10"3"5,-2 3 2,-5 5 2,11 4 5,9 4 3,6 0 2,4-2 1,2 0 10,6-6-79,5-6-5,5-4-7,4-2 1,4-6-2,-1-2-5,-5 3-4,-5 0-1,-7 3 2,-1 8-4,-4 7-8,1 9-6,0 6 1,3 10-4,0 1-6,2 4-9,-1-1-14,1-2-48,-3-4-118,-1-13-607,-3 3 0,-3 0 0,2-6 0</inkml:trace>
  <inkml:trace contextRef="#ctx0" brushRef="#br0" timeOffset="61212.3785">27168 10230 2459,'0'0'144,"-2"0"27,2 0 13,-1-3 6,7 1 0,6-1 6,9-2 4,5-2 6,7 4 4,-3-1-109,-5 6-31,-5 3-26,-11 7-14,-6 10-2,-2 4-1,-7 3-6,-5 6-5,-2-2-5,0-1 0,-4-4-4,11-3-1,3-7-8,6-5 1,8-8-22,11-3-67,7-2-66,13-2-92,59-8-552,-45 0 0,2-7 0,-5-4 0</inkml:trace>
  <inkml:trace contextRef="#ctx0" brushRef="#br0" timeOffset="61466.7235">27649 10316 3039,'-13'4'79,"-2"4"6,-2 7 12,4 2 7,10 2 4,6 3 4,7-3 4,4-1 10,1-5 14,1-5-54,1-3-3,2-8-5,-3-4-18,0-7-35,-2-4-49,-4-5-51,-7-7-71,-3-1-74,-3 1-77,-10-10-418,-1 21 0,-2 6 0,0 13 0</inkml:trace>
  <inkml:trace contextRef="#ctx0" brushRef="#br0" timeOffset="61939.9421">27236 10947 3224,'-16'0'102,"3"0"45,-2-1 22,3-2 17,9-2 5,8-2 10,6 0 3,6 0 1,6 0 3,5 4-57,2 3-42,0 3-44,-3 8-23,-6 4-15,-4 7-7,-4 7-8,-10 7-3,-3 2 1,-10 6-2,-8-6 3,-6-1-5,-2-7 0,4-4 0,11-9 3,5-9-5,12-4 2,12-1 0,7-6-6,9-1-22,10 0-62,5-3-64,4 0-54,1-5-74,5-4-162,-7 2-396,-14-5 0,-8-2 0,-12 0 0</inkml:trace>
  <inkml:trace contextRef="#ctx0" brushRef="#br0" timeOffset="62128.7256">27741 11021 2514,'-6'1'138,"0"4"28,3 4 39,0 6 5,2 6 3,4 12 1,0 2-2,6 8-5,-5 3-24,5 0-155,-3 4-109,3-5-229,-6-19-469,-3 17 0,2-11 0,-2-2 0</inkml:trace>
  <inkml:trace contextRef="#ctx0" brushRef="#br0" timeOffset="62569.7907">27314 11989 2251,'0'0'135,"0"0"9,1 0 12,5 0 12,2-3 4,5 0 1,4-1 2,4 0 2,3 0 0,-4 1-116,-2 3-15,-6 7-5,-2 7-12,-7 7-5,-6 9 2,-3 8 9,-9 0 4,-3 4 9,2-7 6,-1-3 2,8-9 5,4-7-1,10-9-2,11-5-6,4-4-9,12-7-36,8 0-38,1-1-74,1-5-122,14-5-594,-20 8 0,-3-2 0</inkml:trace>
  <inkml:trace contextRef="#ctx0" brushRef="#br0" timeOffset="62828.5049">27750 11996 1872,'0'-5'121,"0"2"15,0-1 11,0 1 10,0 1 4,3 4 3,2 3 10,2 6 14,-2 5 12,-2 11-105,-2 11-13,-2 5-11,-2 3-11,1 0-11,1-4-16,1-6-43,-2-7-154,5-52-543,2 34 0,-1-11 0,2-7 0</inkml:trace>
  <inkml:trace contextRef="#ctx0" brushRef="#br0" timeOffset="63396.7321">27706 11922 2402,'-3'0'94,"2"0"15,-2 0 20,3 0 11,3 0 6,3 0 7,0 0 4,6 0 1,3 0 7,-3 3-66,0 2-17,-3 8-8,-6 8-17,-1 4-6,-2 8-4,-6 3-2,-3 2-3,-2-4-1,5 0-8,0-9-2,6-5-6,6-4-7,5-8-3,10-5-2,3-2-5,7-3-12,3-7-32,-4 1-51,-5-1-74,-8-2-156,1-7-428,-14 11 0,-4 6 0,-3-1 0</inkml:trace>
  <inkml:trace contextRef="#ctx0" brushRef="#br0" timeOffset="71170.6872">29901 2573 1592,'0'-2'131,"0"-7"26,0 3 31,0-4 32,0-1 26,-2 2 21,1 1 33,-1 0 13,0 2 0,2 5-104,-1-1-15,1 8-11,0 13-27,0 14-31,0 10-27,1 14-18,-1 7-33,0 1-2,2-2 2,1-7-2,-1-5-8,-1-8-16,-1-13-12,2-5-28,-2-10-28,1-5-63,2-6-147,2-9-661,4-1 0,3-8 0</inkml:trace>
  <inkml:trace contextRef="#ctx0" brushRef="#br0" timeOffset="71872.247">30271 2530 1536,'-6'0'139,"-3"-4"24,-3 2 20,-3 0 22,1-1 9,5 3 5,3 0 6,0 0 16,6 0 21,0 0-87,0 0-3,9 0-12,10 0-12,12 0-17,11 0-7,7 0-5,3 2-7,-7 2-17,-9 3-18,-11 3-20,-9 7-24,-12 5-11,-1 2-6,-9 5-3,-6 4-3,-6 2-1,-2-2 4,-5-1 2,4-4-5,6-5-3,7-4-4,5-9-3,3 2 0,3-4 1,6-2 2,3 5 7,5-2-1,6 3 0,2 4 4,-1 0-1,-1 6 5,-5 4 2,0-1-2,-4 4 1,-6-1-3,-2 1 2,-4-5 7,-7 1 5,-8-2 3,-4-3 5,-10-2-3,-9-1 1,-6-5 3,1-3-1,-1-4 2,2-4-8,8-1-12,7 0-16,9-2-39,10 2-82,5-2-114,5-2-156,19-9-542,-8 4 0,9-2 0,9-7 0</inkml:trace>
  <inkml:trace contextRef="#ctx0" brushRef="#br0" timeOffset="73449.8558">31124 2521 1636,'3'0'216,"1"-2"45,-4 1 47,2 0 15,-2-1 3,-2 0 5,-8 2 0,-5 0 1,-9 0 3,-5 0-166,-4 0-46,5 5-50,4 1-47,5 0-16,4 0-2,6 0-2,5-4-3,2 1 1,-2 0-5,4-2-1,0 1-2,0-2 1,0 0 2,0 0-4,0 0 1,-3 1-2,3 1 2,-6 4 2,0 5 2,-3 1 3,-5 2-1,1 1 2,-1 2-1,2-5 6,6 2-5,3 0-4,1-5-3,4 2-2,1-3 3,3-5 5,3 1-1,4-1 0,3 1-1,-3 0-2,-2 2 0,-2 2 3,-3-1 6,1 4 1,1-3-4,-4 2-5,3-5 0,-3 0 2,0-1 0,2-1-3,2 1-2,0-1 0,2 4-9,2 0-2,0 0-6,0 1-7,0 2-5,0 1-7,-4-1 1,-2 5 7,-2-1 3,3 1-5,0 0 2,-4 1 3,-5 3 4,-5 1 9,-7 3 10,-10 1 8,-7 2 8,-9-1-3,1-1 8,-3-3 12,6-4 4,9-8 2,10-4 4,6-2-20,6-1-62,3-4-60,4-9-148,31-4-596,-20-2 0,7-6 0,10-5 0</inkml:trace>
  <inkml:trace contextRef="#ctx0" brushRef="#br0" timeOffset="73897.9891">31375 2643 2132,'-10'3'131,"-5"4"21,-5 8 15,-4 6 13,11 3 7,1 8 7,7 4 2,5 1 15,10-4 26,3-3-60,4-6-23,5-7-4,8-5-1,0-5-2,2-4 0,-2-5-7,-2-6-4,1-5-9,-4-3-25,-2-9-31,-8 0-12,-6-6-16,-5-1-12,-8-1-8,-6-3-11,-6 5 3,-3 4 1,-5 5-6,-1 10-3,3 6-4,-2 3-10,6 5-24,1 3-40,4 0-64,1 6-37,4 1-62,-2 5-145,4-9-516,0 9 0,-3-3 0,-3-1 0</inkml:trace>
  <inkml:trace contextRef="#ctx0" brushRef="#br0" timeOffset="75914.8873">30903 3355 1148,'0'0'76,"0"0"27,0 0 28,0 0 19,0 0 13,0 0 10,0 0 14,0 0 10,0 0 9,0 0-45,0 0-16,0 0-17,0 0-14,0 1-2,0-2 9,0 1 9,0 0 3,0 0-5,0 0 6,0 0 6,6 0 2,4 0-3,4 0-5,5 0-11,8 0-13,3 0-15,10 0-10,2-2 2,11-1-7,5-2-8,7 1-8,-2-6-5,1 0-9,-6 1 0,-5-1-5,-11 2-3,-9 2-6,-9-1-6,-6 3-6,-1 2-7,-2 0 1,-2-1-4,4-1-2,-8 2-5,2 1-8,-3-2-13,-3 2-19,-4 1-24,1 0-31,-2 0-39,0 0-29,-2 0-13,2 0-28,-3 0-30,-3 0-71,-1 0-176,-5 0-260,-12 0 0,-9 0 0,-10 0 0</inkml:trace>
  <inkml:trace contextRef="#ctx0" brushRef="#br0" timeOffset="77574.0536">29687 3543 1080,'0'0'104,"0"0"27,0 0 22,0 0 20,0 0 16,0 0 10,0 3 7,0-3 9,0 0 11,3 0-72,0 0-7,3 0-19,1 0-14,4 0-14,0 0-9,2-3-2,-1 3-2,3-3-6,0 0-12,2 0-7,-2 3-11,6-3-5,1 2-9,4 0-4,0-2-6,2-1-7,1 2-6,-2-1-1,3-2 1,0 2-4,2 0-1,-4-1-2,2 0 0,2 0 0,-2 1-2,3-3-1,-1 4 3,-2 0-5,0 0 1,-1-1-2,-4 1 2,-2 1 0,-7-1 0,2 2 0,-5 0-1,0-3 0,-1 3 1,1-2 2,0 2-2,0-1 1,2-2-4,-1 3 1,-4 0 0,-2-3-1,-2 3 0,-2 0-1,-2 0-1,1 0 1,-1 0 1,2 0-1,-3 0 1,5 0 3,0 0 0,4 0 0,1 0 1,0 0 0,2-3 0,-2 3 0,-2 0 2,-3 0-1,1 0-2,0 0-6,-4 0 1,0 0 3,1 0-3,-1 0 4,3 0 1,2 0-4,-1 0-1,-1 0 0,-1 0 1,2 0 4,-7 0-2,3 0-3,-3 0 3,0 0-4,0 0 3,0 0 3,0 0 3,0 0 0,0 0 3,0 0 0,0 0-1,0 0 1,3 0 0,-3 0 0,0 0-4,0 0-2,0 0-6,0 0-3,0 0-10,2 0-5,-2 0-6,1 0-9,1 0-15,-2 0-19,0 0-31,0 0-49,0 0-96,34-5-458,-30 3 0,-3 1 0,-2 0 0</inkml:trace>
  <inkml:trace contextRef="#ctx0" brushRef="#br0" timeOffset="78736.7419">29953 3684 959,'0'0'118,"0"0"41,0-4 27,0 0 23,0-1 22,0 1 12,0 1 7,0 1 3,0 0 0,0 2-88,0 0-33,0-2-28,0 4-7,0 2-10,0 7-14,0 3-4,0 10 0,0 8 4,0 4 3,0 0 4,0 3 4,0-4-9,0-3-19,0-5-8,0-5-7,0-1-5,0-4-6,0-4-7,0-6 2,0 0 13,0-5 17,0-2 14,0 2 8,0-2-2,3 0-1,-3-2 2,0 1-2,3 0 3,0-4-7,2-2-12,1 0-21,1-1-17,-1-3-10,3-1-3,1-3-17,0 2-15,5-1-4,0 0-7,-3 4-3,0 5-2,0 2-2,-4 3 5,-2 0-2,1 0 4,-1 0 14,0 3 14,2-3 2,-1 5 4,-4 0 3,3 6 0,-3 1 3,-3 2-5,0 3 1,2-2 1,-2 2-1,0-1-2,0-1-3,0-2-32,0-2-57,1-2-48,7-2-102,5-5-143,-3 0-381,3-1 0,5-4 0,-3-3 0</inkml:trace>
  <inkml:trace contextRef="#ctx0" brushRef="#br0" timeOffset="79912.3064">30322 3851 1977,'0'0'35,"0"0"15,0 2 12,1 5 10,-1 4 0,3 7 3,1 2 2,-1 8 1,-2-5 2,1 1-26,-1-9 11,-1-1 2,0-3 5,0-5 7,0-2 6,0-3 5,0 1 11,0-4 6,0-3 1,0-4-6,-1-4-11,1-8-16,-2-3-20,2-4-10,0 2-5,2 5-4,2 0-15,2 7-6,9 2 0,6 2 0,6 0-1,8 3 0,-4 2-5,0 1-14,-6 1-14,-5 3-10,-7 0-6,-4 0-6,-4 0-3,-2 0 1,-1 0 2,-2 0 6,0 0 13,0 0 14,0 0 16,0 0 11,0 0 11,0 0 3,0 0-2,0 0 1,-2 0-2,-4 0-3,0 3-5,-5 3-4,-1 0-3,-1 4-3,2 1 0,1-3 2,2 3 0,2-1 2,4 0-2,2-1-2,0 0-4,0-2-1,0 0 2,5-3 1,1-1 0,2 1-1,2-3 2,-1 2-6,0-2 1,-1 2 0,2 3 2,-4-2-1,0 4-4,-1 1-2,-4 2 0,1-2 1,-2 0 1,0 3 5,-3 1 10,-2-4 13,-2 3 18,-4-1 14,-7-2 15,0 0 12,0-1 13,-3 0 12,6-4 1,0 1 1,1-2-9,4-1-8,5 0-13,2-2-10,0 0-8,3 0-8,0 0-14,0 0-12,0 0-5,0 0-1,0 0-3,0 0-5,0 0-5,0 0-6,0 0-10,0 0-10,0 0-4,0 0-5,0-2-1,0 2-9,3 0-3,-3 0-10,0 0-14,0-1-17,0 1-24,0 0-2,0 0-9,3 0-22,-1 0-14,-1 0-10,2-1-35,3 1-65,0-4-135,2-9-359,1 9 0,4-3 0,1 0 0</inkml:trace>
  <inkml:trace contextRef="#ctx0" brushRef="#br0" timeOffset="80791.115">30992 3358 766,'0'0'73,"-3"0"22,1 0 14,-1 0 14,0 0 6,1 0 4,0 0 3,0 0 22,1 1 18,-1 2-24,2 2-5,0-1-2,0 2 6,2-2 9,1 2 13,4-3 18,5-2 20,12-1-3,8 0-2,1 0-12,9-3-17,3 0-16,2 2-18,4-3-21,5 0-18,2 2-19,4 1-21,-3-2-20,-7 0-14,-6-1-10,-13 1-6,-11 1-3,-10-1 4,-3 1 2,-9 2-2,0 0 0,0 0-3,2 0-1,-2 0-5,0 0-6,0 0-7,0 0-16,0 0-29,0 0-38,0 0-32,0 0-53,0 0-58,0 0-111,0-22-427,0 19 0,-6 3 0,-5 2 0</inkml:trace>
  <inkml:trace contextRef="#ctx0" brushRef="#br0" timeOffset="81644.0122">31184 3742 1721,'-1'0'45,"-1"0"1,2 0-2,-1 0 10,1 0 22,0 5 20,0 2 18,0 6 8,0 3 3,0 6-32,0 4-9,0 0 0,0 2 3,0-7 0,0-2-3,-2-3-2,1-5 1,-1-3 7,1-4 11,-2-1 10,0-3 8,1 0 5,-1-5 2,3-5-8,-4-4-19,4-8-17,0-5-18,0-5-18,4 0-16,1 0-12,2 6-21,4 5 0,2 5-2,2 5-1,2 9-2,-3 1 1,-1 2 1,-1 7 3,-1 6 3,-1-2 1,-4 4 12,-3 0-4,0-2-2,-3-2 1,3-4 8,-3-1 18,0-2 20,0-3 14,0-2 3,2 0 1,3-4-1,3-6 0,3-2-1,4-8-2,3 2-11,1-4-19,-3 2-23,-2 8-15,-1 3-7,-3 5-2,-4 4 4,3 0-3,-6 3-1,2 4 3,-2 5 4,-1 5 1,-2 3 1,0 4-17,0 0-23,0 0-43,0-1-58,2 0-98,3-9-204,-2-3-346,4-4 0,-1-3 0,9-4 0</inkml:trace>
  <inkml:trace contextRef="#ctx0" brushRef="#br0" timeOffset="81841.0641">31592 3727 1749,'0'-2'37,"0"2"15,0 0 8,0 2 5,0 4 1,1 7 1,1 0-23,1 6-48,3-2-88,2-10-316,-1 11 0,-4-4 0,3-3 0</inkml:trace>
  <inkml:trace contextRef="#ctx0" brushRef="#br0" timeOffset="82322.8322">31753 3679 1533,'0'0'51,"0"0"33,0 2 14,0 6 11,2 2 5,-1 7 4,1 5 1,-1 3 1,2-3 0,0 4-23,-3-6-27,0-2-25,0-4 15,0-4 19,0-5 2,0-3 1,0-2 4,0-5 0,0-3 0,0-6-1,3-5 2,1-8-7,4-2-31,6-3-28,4 3-3,3 4-4,-3 7-2,3 6 2,-7 7 2,-1 3 0,-1 7 2,-2 2 1,-2 7 0,-2 4 0,0 2-4,-4 6-7,-1 0-15,1-2-26,-1-2-37,7-1-140,16-10-475,-12 0 0,2-3 0,3-6 0</inkml:trace>
  <inkml:trace contextRef="#ctx0" brushRef="#br0" timeOffset="82721.4955">32146 3648 1724,'-6'2'128,"-5"0"26,1 4 12,-4 3 14,2 0 12,6 7 3,3 0 2,3 1 1,0-3 2,3 3-86,-3-3-36,3-2-25,2 1-10,2 1-14,1-2-10,-1 1-3,-2-2-2,2-3 2,1 2-4,-4 0-1,-1-3 3,-3 1 3,2 0 4,-4-2 3,-5 1 3,-5 4 1,-6-1 2,-8-2-1,-7 3-1,-2-3 1,1-1-8,2-1-43,8-4-79,9-2-248,-2 0-358,1 0 0,2 0 0</inkml:trace>
  <inkml:trace contextRef="#ctx0" brushRef="#br0" timeOffset="87288.9672">30036 4896 1424,'0'-2'157,"0"0"37,-1 2 14,1 0 0,0-2 4,0 2 11,-2 2 13,2 9 12,0 6 5,-1 12-104,-1 7-47,2 6-36,-3 2-12,3-3 1,-3-4-3,3-7-9,-3-1-14,3-8-17,0-3-41,0-6-55,3-5-113,9-3-184,-3-4-265,3-4 0,5-8 0,-1-1 0</inkml:trace>
  <inkml:trace contextRef="#ctx0" brushRef="#br0" timeOffset="87837.8545">30181 4886 1723,'0'-2'108,"0"0"13,0-1 13,0 2-3,4-3 18,5 2 4,8 2 6,11-1 13,8-3 4,8 4-87,-5 0-20,-3 0-18,-9 5-18,-12 7 8,-9 4-19,-4 5-3,-5 5-2,-7 1-18,-3 2 7,-5-3 6,-6-4 0,2 0 8,4-4 3,5-5 0,7-5 0,3 0 2,6-4 9,0 0 19,7 2-10,4-2-3,8 6 3,6-1 2,1 2 1,-2 2-3,0 2 1,-3 3-4,-6 5-11,-1-3-13,-7 4-4,-5-2 1,-5 0 0,-8 1-3,-9-3 2,-3-3 2,-9-2-2,-1-1 6,-2-5 0,8-4-1,3-2-13,8-3-48,5-3-68,6-4-182,2-5-441,10-1 0,6-6 0,2-4 0</inkml:trace>
  <inkml:trace contextRef="#ctx0" brushRef="#br0" timeOffset="88113.6511">30689 5106 2458,'-1'0'24,"1"0"18,0 0 34,0 0 34,9 0 16,9 0 6,10-2 4,8 0 4,12-1-2,-1-1-26,0-2-43,-7 2-95,0-3-200,-9-10-436,-4 13 0,-4-2 0,1 1 0</inkml:trace>
  <inkml:trace contextRef="#ctx0" brushRef="#br0" timeOffset="88392.0767">31338 4797 1974,'0'-1'60,"0"0"8,0 1 27,0 2 17,0 10 10,0 7 7,0 8 0,3 14 2,-3 3 2,3 4-64,-2-2 6,-1-5-16,0-5-54,2-6-138,14-13-472,-11-3 0,5-2 0,1-10 0</inkml:trace>
  <inkml:trace contextRef="#ctx0" brushRef="#br0" timeOffset="88822.6819">31542 4841 2011,'2'-5'78,"4"-2"13,6 2 23,8-4 16,7 1 6,7 4 10,7 2 1,-2 1-1,-4 2-8,-5 5-58,-11 4-15,-11 5-11,-4 3-20,-8 11 3,-7 0 1,-11 5 3,-4 2 5,-4 3 4,3-5 16,10 2 4,7-11 9,8-2 21,4-6 19,5-6-5,7-4-1,8-2-9,11-3-5,10-2-3,3-5-6,0 3-18,-8-2-41,-8-2-56,-5 3-56,-12 0-43,-4 3-50,-4 0-127,0 0-149,-4 3-266,2 2 0,-2 0 0</inkml:trace>
  <inkml:trace contextRef="#ctx0" brushRef="#br0" timeOffset="89249.2104">31225 5514 2341,'0'-1'125,"1"1"6,-1 0 2,0-2 5,2 5 12,-2 8 5,0 9 2,0 9 0,-2 14 2,1 4-101,-1 4-22,1-3-5,-2 0-2,2-11-3,-1-3-12,2-11-6,-2-5-2,2-7-34,0-6-108,2-4-161,-2-4-381,0-2 0,3-5 0,-3-9 0</inkml:trace>
  <inkml:trace contextRef="#ctx0" brushRef="#br0" timeOffset="90183.7446">30415 6534 535,'0'-5'107,"0"-2"49,-3 3 56,3-1 50,0-1 28,0 3 23,0 1 14,0-2 13,0-1 11,0 5-32,0-1-49,0-2-41,0 3-52,0 0-45,0-1-12,0 3-8,0 8-1,0 5 5,0 9-3,0 14-13,3 6-9,0 9-6,0 3 1,-1 0 0,1-5-14,-2-3-2,-1-3-14,0-8-15,0-5-7,0-8-1,0-5-1,0-7-2,0-4-4,0-1-3,0-2-6,0-2-11,0-2-10,0 0-22,0-1-32,2 0-57,-2 0-78,6 0-154,1-13-600,1 1 0,3-8 0,8-7 0</inkml:trace>
  <inkml:trace contextRef="#ctx0" brushRef="#br0" timeOffset="90548.0488">30802 6604 1784,'0'0'185,"0"0"28,0 0 12,0 0 18,0-8 11,0 0 6,0-3 4,0-2 0,0 0-7,0 4-177,0-1-95,0 3-137,3 0-92,19-1-479,-17 5 0,1 8 0,3 1 0</inkml:trace>
  <inkml:trace contextRef="#ctx0" brushRef="#br0" timeOffset="90790.2791">30864 6884 2023,'0'1'174,"0"4"53,0-3 17,0 1 5,0-1 3,0-4 5,0 2 0,0-5-14,0 3-33,0-2-147,1-2-136,-1-2-200,3-10-497,0 11 0,-1-3 0,2 1 0</inkml:trace>
  <inkml:trace contextRef="#ctx0" brushRef="#br0" timeOffset="91569.6768">31604 6360 1923,'0'-2'148,"0"1"4,-3-1 4,-5 0 3,-3-1 3,-8 3 0,-5 0 1,-6 0 0,0 2 2,0 1-128,2 2-21,7 1-3,5 0-5,7-1-1,2-3-2,4 1 1,1-1 1,2-2 3,0 2 4,0-2 1,0 1 6,0-1 3,0 4 8,0-1 8,0 4 7,0 8 8,-1 7 7,-5 1 5,-5 9 2,-1 0 0,-3 1-3,0-8-1,6-1-8,4-7-10,2-5 0,3-6 13,2 0 2,6-6-3,5 0-3,10 0-1,2 0 0,5 0-4,-4 0 2,-2 0 0,-9 2-4,1 7-23,-5 3-11,0 3-6,-1 7-3,-4 0 1,-3-2-1,-1 1 3,-5 0-3,-6-3 2,-5 1 2,-4 1 2,-9-4-3,-2-3 4,2-6 0,-3 0-1,6-4-2,0-1-26,9-4-57,2-1-47,5-2-157,16-7-622,-7 3 0,9-4 0,7-3 0</inkml:trace>
  <inkml:trace contextRef="#ctx0" brushRef="#br0" timeOffset="92556.7629">31771 6518 1901,'-2'0'107,"-2"0"35,0 4 26,-4 6 14,-1 0 13,-3 9 9,3 2 15,4 4 5,2 2 7,5-1-64,1-2-23,6 1-16,3-6-15,5-4 2,4-1 1,4-5 2,2-4-9,2-2 0,4-6-7,0-2-3,2-4-14,-2-5-15,-5-4-10,-2-7-16,-9-1-11,-4-6-9,-10-1 3,0 1 9,-6 2 10,-5 4 1,-5 8 6,-2 3-1,-9 3 1,-3 5 3,-2-1-2,2 4-2,6 1-4,3-1-13,5 1-10,7 2-4,4 1-2,-1 0-3,0-3-2,3 6-3,-3-6 0,3 3-2,0 0-2,0 0-3,0 0 1,0 0-1,0 0-2,0 0-2,0 0 0,0 0 3,0 0 0,0 0-3,0 0 3,0 0 0,0 0 1,0-1-4,0 1 0,0 0 0,0 0 0,0 0-4,0 0 1,0 0 3,0 0-3,0 0 3,0 0 2,0 0 1,0 0 2,-2 0-1,2 0 1,0 0 1,0 0 0,0 0 0,0 0 0,0 0-3,0 0-2,0 0 2,0 0-3,0 0 0,0 0 0,0 0-1,0 0 0,0 0-1,0 0 1,0 0 0,0 0-2,0 0 0,0 0 2,0-1-4,0 1 2,0 0-2,0 0 1,0 0-4,0 0-9,0 0-14,0 0-29,0 0-42,0 0-53,0 0-58,0 0-113,0-8-680,-4 7 0,-8-1 0</inkml:trace>
  <inkml:trace contextRef="#ctx0" brushRef="#br0" timeOffset="94568.6301">30143 7820 2612,'0'-4'98,"0"1"2,0 0 4,0 0 8,0 6 10,0 14 7,0 9 2,1 10 3,-1 13 1,0 8-78,0-1-19,2-3 0,-2-1-2,0-7-9,0-7-8,0-6-9,0-9-48,0-6-77,5-8-174,2-6-403,3-3 0,13-9 0</inkml:trace>
  <inkml:trace contextRef="#ctx0" brushRef="#br0" timeOffset="94885.3394">30506 7878 2065,'0'0'123,"0"0"32,0 7 25,-4 3 6,0 9 3,-5 5 2,0 10 2,-2 0 1,1-2 1,4-1-69,3-7-51,3-4-28,3-4-20,5-9-4,8 0 0,8-6-1,9-1 0,6 0-1,8-4-10,-2 0-21,0-3-66,-3-4-133,1-5-179,-18 4-289,-4 0 0,-6-5 0</inkml:trace>
  <inkml:trace contextRef="#ctx0" brushRef="#br0" timeOffset="95209.2522">30823 7779 1698,'0'0'86,"0"0"49,0 3 25,0 8 24,0 0 17,0 16 12,0 10 8,0 9 4,0 4 14,0 8-7,-3 1-47,0 1-47,-1-2-24,-1-4-22,2-6-16,0-9-10,3-7-10,0-7-5,0-8-53,0-7-61,0-5-124,6-10-219,-4-1-336,5-6 0,5-8 0,3-5 0</inkml:trace>
  <inkml:trace contextRef="#ctx0" brushRef="#br0" timeOffset="95474.6545">31110 8093 2675,'0'0'132,"0"0"19,0 0 18,2 0 5,3-3 3,9 1 3,11 0 1,15-3-2,9-3 0,6 0-120,1 1-67,-4 1-74,-5-1-164,-12-3-538,-5 3 0,-3 2 0</inkml:trace>
  <inkml:trace contextRef="#ctx0" brushRef="#br0" timeOffset="96006.9406">31886 7736 1851,'0'0'94,"0"0"44,0 3 22,0 7 15,0 9 3,0 9 2,0 8 4,0 7 0,-3 5 1,1-5-54,-1 0-39,3-7-53,0-6-69,0-6-166,3-13-477,6-2 0,3-4 0</inkml:trace>
  <inkml:trace contextRef="#ctx0" brushRef="#br0" timeOffset="97159.9353">32073 7848 2522,'0'-3'109,"0"-3"5,2 0 5,4-2 7,12-3 10,8 4 6,10-1 11,6-1 6,-3 4 1,-4 5-79,-10 0-25,-7 5-3,-7 4 1,-8 5 2,-3 5 4,-6 8 14,-3 1 1,-9 5-2,3-1 0,-5 2 1,9-5 3,4-2 1,6-5-5,1-5 3,7-8-2,5-1-15,12-5-3,11-2-6,7-4 0,9-1-5,-4-5-2,-5 4-3,-10-3 0,-10 1-10,-10 2-9,-7 5-2,-5-3 1,0 3 8,0 0 4,0 0-2,0-2-3,0 1 1,0 1-2,0 0 0,0-1-7,3 1-6,-3 0-10,0 0-7,0 0-4,0 0 2,0 0-3,0 0 3,0 0-3,0 0 0,0 0 2,0 0-3,0 0-4,0 0-10,0 0-12,0 0-11,0 0-10,0 0-7,0 0-2,0 0 1,0 0-2,0 0 8,0 0 5,0 0 8,0 0 13,0 0 11,0 0 12,0 1 6,0-1 3,0 0-2,0 0 3,0 1-1,0-1 0,0 0 1,0 0 0,0 0 0,0 2 0,0-2 0,0 0 3,0 0 3,0 0-2,0 0 1,0 0-3,0 0 3,0 0-4,0 0-1,0 0-2,0 0 0,0 0-7,0 0 0,0 0 1,0 0 2,0 0 1,0 0-1,0 0 3,0 0 3,0 0 2,0 0 2,0 0 3,0 0-4,0 0 1,0 0-4,0 0 0,0 0 0,0 0 0,0 0-2,0 0 1,0 0-2,0 0 0,0 0 0,0 0-8,0 0-12,0 0-3,0 0-6,0 0-14,0 0-30,0 3-22,0-3-30,0 0-60,0 0-128,0-5-454,0 4 0,-8 0 0</inkml:trace>
  <inkml:trace contextRef="#ctx0" brushRef="#br0" timeOffset="99938.8899">30548 9215 1873,'0'-3'193,"0"-3"33,0-2 9,0 1 0,0 5 11,0 2 9,0 14 5,0 7-1,0 14 5,0 10-157,0 9-32,0 2-33,0-5-6,0-2 1,0-7-13,0-10-9,0-6-50,0-8-93,7-10-211,-1-4-437,5-4 0,8-8 0</inkml:trace>
  <inkml:trace contextRef="#ctx0" brushRef="#br0" timeOffset="100338.9986">30895 9198 2044,'-6'-3'118,"-6"0"21,-5 3 16,-8 3 9,-2 5 6,-2 4 2,4 8 2,8 1-1,7 1 3,5-3-82,5 0-31,2-1-16,4-1-8,7 0-9,6-3 0,9 3-2,9-2 0,0-1 2,-1-2-4,-5 5 0,-5 0-3,-11 3-4,-6 0-8,-6 1-2,-3 1-2,-10-1-1,-3-4 0,-3 2-1,-5-4 0,0-4-16,1-2-11,11-5-58,6-1-141,26-8-515,-19 1 0,1-4 0,4-5 0</inkml:trace>
  <inkml:trace contextRef="#ctx0" brushRef="#br0" timeOffset="100565.9398">31258 9423 2220,'3'0'60,"0"0"26,3 0 23,3 0 14,12 0 9,5-1 5,8-2 2,6-2-23,6-4-106,8-5-205,-4 3-392,-4-1 0,-3-5 0,-1 2 0</inkml:trace>
  <inkml:trace contextRef="#ctx0" brushRef="#br0" timeOffset="100840.6625">31899 9128 1718,'0'0'84,"0"0"36,0 3 26,0 3 11,0 6 8,0 13 1,0 7-1,0 9 2,0 2 1,-3 6-42,-2-3-44,1-5-46,1-2-51,2-7-78,4-11-157,2-10-338,1-3 0,2-6 0,10-6 0</inkml:trace>
  <inkml:trace contextRef="#ctx0" brushRef="#br0" timeOffset="101269.5249">32093 9189 2204,'0'0'72,"0"-3"16,5 3 11,7-3 8,6 0 10,12 0 13,10 0 13,4 3 4,0 0 1,-8 0-44,-9 6-25,-9 5-17,-12 7-10,-3 8-6,-12 8-7,-3 4-2,-12 6-8,-2-1 0,-4-2 0,3-2-1,9-10 4,8-3 4,7-8 7,4-5 5,8-9-1,6-4-11,9 0-1,3-3-6,5-2-1,3-4-17,-5-1-21,-3-1-20,-5 2-43,-7-2-59,-4-1-71,-4 1-112,-5-22-359,-1 18 0,-1-6 0,2-6 0</inkml:trace>
  <inkml:trace contextRef="#ctx0" brushRef="#br0" timeOffset="253437.262">5614 1731 854,'0'-1'70,"0"1"18,0 0 10,0 0 10,0-2 10,0 2 23,0 0 25,0 0 16,0 0 13,0 0-42,0 0-11,0 0-4,0 0-1,0 0 1,0 0-5,0 0-18,0 0-22,0 0-12,0 0-10,0 0-4,0 0-2,0 0-2,0 0-1,0 0-6,0 0-3,0 0-2,-2 0 3,-1 0 1,-3 0 1,-2 0-1,0 0-5,-1 0-8,-1 0-7,2 0-4,-4 0 2,3 0-4,-3 0-2,0 3 6,-5 2 2,2 3 2,-1-1-1,2 2 0,-4 3 2,4 1 6,-1 3-2,0 3 6,-1 3-2,5 3-9,-2-3-2,4 3-3,3-2 3,4-3 4,0 3 14,2-3 5,7-1 4,0 3-2,8 3 5,5-2-5,2 1 3,-1-4 9,5-3 8,-3-7-3,2-1-15,7-5-10,1-6-6,3-9 2,3-4-5,-3-9 2,-3-5-6,-4-3-9,-10 2-11,-8 0-2,-8 4-4,-8-2 1,-11 2-1,-5-3-1,-9 0-3,-9 0 3,3 1 0,4 5-4,8 5-4,6 5-3,6 3-1,6 5-28,4 3-37,-1 2-52,3 0-73,0 0-124,0 0-155,0-4-459,0 4 0,0-2 0,6 1 0</inkml:trace>
  <inkml:trace contextRef="#ctx0" brushRef="#br0" timeOffset="254295.3149">5954 1620 1479,'0'0'141,"0"0"19,0 1 26,-3-1 12,0-1 6,0 1 3,0 0 4,0 0 9,3 0 8,0 0-115,1 0-5,4 0 1,4-2-6,14-3 6,13 1 4,13-4 4,10 2-5,-2 0-9,-5 5-13,-9 2-8,-14 8-9,-10 6-21,-8 4-16,-8 5-18,-6 5 4,-12 0 0,-9 1 5,-9 0 1,-5 0 8,-1-3 6,9-5-5,9-4 3,13-4 1,3-6 0,5-3-13,0-4-8,0-1 1,5 2-1,7 0-3,11 3-6,5 1 4,12 7-5,-1 2-5,1 3-2,-5 5-1,-5 0 0,-8 0-9,-9 1-1,-9 0 1,-2 1 8,-11 0 11,-17 0 20,-10 0 18,-18 0 9,-11 0 3,-1-1 0,1-4 6,8-6 0,12-2-7,13-7-55,14-2-97,9-6-144,11-7-231,10-3-479,7-7 0,14-16 0,14-6 0</inkml:trace>
  <inkml:trace contextRef="#ctx0" brushRef="#br0" timeOffset="254718.597">6862 1758 2739,'-3'0'50,"-8"0"24,-7 5 35,-6 5 20,-5 6 25,1 11 9,1 7 15,12 2 8,7 5 6,5 3-31,9-5 2,12 0-11,8-8-16,7-7-6,12-10-18,2-6-1,4-7-10,-3-7-10,-1-9-3,-4-4-1,-7-6-18,-7-3-12,-12-4-22,-11 1-12,-9-5-9,-17-1-6,-12-4-2,-11 3-3,-6 1-7,0 6-16,8 7-30,11 9-40,14 10-57,8 5-80,6 5-156,9-3-537,9 5 0,17-2 0</inkml:trace>
  <inkml:trace contextRef="#ctx0" brushRef="#br0" timeOffset="255235.5271">7750 1457 2647,'-5'-12'125,"-4"1"19,-3-4 4,0 3 4,0 7 13,-3 8 16,-8 11 19,-3 9 20,-11 12 19,-5 11-90,-6 15-18,2 7-17,6 1-3,10 6 1,15-4-7,10-3-6,16-3-8,13-10-5,9-9-6,6-9-1,11-11-3,-2-9 2,-1-10-2,-1-4-6,-7-7-2,-4-4-10,-10-7-7,-4-1-12,-13-5-9,-5-2-5,-6-4-2,-9 3 18,-9 2 18,-5 1 23,-7 9 3,-6 3 6,0 5-5,-3 4-4,4 0 4,8 2-10,5-1-10,7 1-55,8 3-72,4 0-81,6-3-127,-1 2-130,21-4-774,-15 0 0,5-3 0,2-5 0</inkml:trace>
  <inkml:trace contextRef="#ctx0" brushRef="#br0" timeOffset="257103.3496">8662 1238 1918,'0'-3'7,"0"3"0,0 0 3,0-2 22,0 7 40,1 7 20,2 13 9,1 10 5,2 22 9,-1 5 1,-2 9 9,0 1 7,-1 0 1,-1-9-15,-1-6-35,0-8-17,0-10-6,2-12 3,-1-8 21,-1-9 12,6-6 9,0-6-1,2-5 1,4-10-7,3-9-2,0-6-5,1-7-1,4 5-14,-2 5-37,3 10-34,-3 13-14,2 10-3,-1 10-7,-5 8 0,-7 5-2,2 6-4,-4 1-4,1-2-9,0-3-33,-2-2-53,7-8-217,-4-4-386,3-4 0,6-8 0,8-3 0</inkml:trace>
  <inkml:trace contextRef="#ctx0" brushRef="#br0" timeOffset="258321.2457">9223 1692 563,'0'1'114,"-2"5"45,0 2 45,1 6 34,1-1 23,0 9 7,-3 0 5,3 2 7,0 0 3,3 0-54,0-3-52,5-3-40,4-4-41,3-5-25,-3-6-10,3-1-5,-3-5-3,1-3-3,-1-6-5,1-4-4,-2-7-4,-6-3-4,-3-3-4,-9-1-9,-6-1-12,-5 4-2,-3 3-1,-2 7-5,7 7 0,4 3-2,6 7-3,4-1 3,5 1 2,3 1 3,5-2 1,4 1-1,6 0 0,9 0 4,-1 0 0,2 0-3,-1 0 0,-1 1-3,-10 6-3,-5 3-4,-8 5 0,-4 4 1,-2 4-1,0-2-1,0 1 3,0-3 4,3-3 5,2-4 6,4-1 14,5-4 6,3-5 9,5 0 13,-2-5 7,-1-5 3,-3-5-1,1-4-5,-1-7-40,2-5-30,2 0-35,-4 5-15,-1 2-14,-6 8-22,-6 7-7,0 6-1,-3 1-2,0 4 5,0-3 41,0 7 28,3 1 27,3 6 14,0 2 7,3 4 7,2-1 3,3 4 0,-1-2 2,0-3 6,-6-2 19,0-5 35,-6-4 23,1-6 4,-2 0 3,0-4-1,0-1-2,1-6-3,1-6-4,5-3-13,-1-9-25,6-3-69,8-1-55,1 2-20,5 8-28,7 5-24,2 9-26,2 5-23,-3 1-15,-5 2-2,-7 1 0,-11 0 32,-5-1 32,-6 7 29,0-4 50,0 3 45,0 3 44,-4-1 33,2 1 21,0 0 10,1-1 9,1 4-1,5-1-8,5 2-16,7 0-26,3-1-21,5 1-16,0 0-11,-2-2-2,-12 2-1,-1 2-4,-7-3 0,-6 3 3,-7 0 4,-9 2 3,-11 0 0,-13 0-1,-9 2-55,4-4-314,-9-1-317,2-9 0,2-5 0,-5 1 0</inkml:trace>
  <inkml:trace contextRef="#ctx0" brushRef="#br0" timeOffset="259800.3711">5360 2579 658,'-3'0'81,"1"0"26,2-1 13,-1 1 20,1 0 38,0 0 34,-3 0 25,3 0 18,-2 0 25,1 0-33,-1 0-21,4 0-19,-2 0-7,0 0-12,0 0-30,0 0-22,0 0-11,0 0-5,0 0-15,0 0-12,0 0-5,0 0-1,3-2-3,3-1-6,6 1-6,6-2-10,11-4-15,12 3-11,8-2-6,10-3-9,12 3-1,11-4-6,7 2 0,1 0-3,0 0-2,-4 1 1,-6 2 0,-13-3-1,-8 2-4,-10 2 1,-9-2 0,-10 1 0,-9 2-3,-7 2 0,-5-1-5,-3 1 0,-6 1 0,0 1-2,4 0 2,-4 0 0,0 0 1,0 0 1,0 0 0,0 0 1,0 0 1,0 0-2,0 0 0,0 0 0,0 0 0,0 0 2,0 0 0,0 0-2,0 0-3,0 0-2,0 0-15,0 0-54,0 0-61,0 0-145,21-5-575,-19 4 0,-2 1 0,-8-5 0</inkml:trace>
  <inkml:trace contextRef="#ctx0" brushRef="#br0" timeOffset="260521.4616">5495 768 1260,'0'-2'40,"2"2"15,-2 5 24,0 8 39,1 6 17,5 14 12,3 12 6,0 7 6,2-2 10,-2-2-25,-3-3 15,-3-7 2,-3-4-16,0-12-31,0-3-8,0-7 25,3-4 23,0-8 1,3 0-3,0-9-7,6-5-14,0-4-19,4-2-3,0 1-12,-1 2-13,0 7-36,0 6-40,-3 4-16,3 7-21,-3 2-21,-1 3-34,-1 5-51,-4 0-90,0-2-146,-4-10-342,4 12 0,2-5 0,0-3 0</inkml:trace>
  <inkml:trace contextRef="#ctx0" brushRef="#br0" timeOffset="260900.4069">5879 1105 1849,'0'0'40,"0"0"9,0 6 7,1 2 5,2 2 1,3 4 3,1-1 1,-4 1 2,4-1 3,-4-2 4,0-3 53,-3-1 26,3-5 11,-3-1 10,0-1 15,0-3 16,0-6 16,0-7 7,-3-3 2,0-5-31,3-3-60,-3 3-35,3 3-16,0 3-23,6 6-15,3 4-28,2 4-52,7 0-95,6 1-167,0-47-587,-3 39 0,8 0 0,7-2 0</inkml:trace>
  <inkml:trace contextRef="#ctx0" brushRef="#br0" timeOffset="261479.3051">6729 1165 1078,'0'5'62,"0"2"10,-3-3 11,3 4 32,3-3 19,6-4 15,14 1 8,16-2 3,23 1 1,19-2-43,9 1-13,5 0-9,0 0-9,-8 0-30,-12 0-19,-11 0-10,-15 0-7,-17 0-1,-13-2 1,-8 1-4,-8 1-14,-2-5-49,-1-3-132,2-5-333,-2 8 0,-3 2 0,-5-1 0</inkml:trace>
  <inkml:trace contextRef="#ctx0" brushRef="#br0" timeOffset="262195.2636">7143 853 1487,'0'0'27,"0"2"24,0 8 24,2 2 27,5 5 13,-4 8 3,3 1 3,-1 2 5,-2-5 5,-3 0 12,1-7-6,-1-3 14,0-5 13,0-4-15,0-2-8,3-4-3,2-2-2,2-10-3,2-3-5,5-7-19,1-7-12,3 1-39,-3 1-39,1 7-13,-4 6-4,1 9 2,-2 6-3,2 2 0,0 10 1,-5 1 0,-1 1 0,-2 4 1,-4-3 6,-1-4 15,0-3 39,0-4 36,0-1 14,0-2 6,2-2 1,-1-1-1,8-6-1,0-4 2,5-6-5,4-1-16,3-1-38,-4 4-42,-1 7-14,-2 5-8,-3 4-1,-1 9-3,-4 2 1,-3 3 0,0 3-1,0 8-4,-3-4-10,4-1-63,-4 3-53,5-6-98,7-3-237,-5-6-385,4-2 0,4-5 0,6-5 0</inkml:trace>
  <inkml:trace contextRef="#ctx0" brushRef="#br0" timeOffset="262371.2044">7662 898 2087,'0'0'63,"-1"0"4,1 1 2,-2 2 0,2 3 5,-1 4 1,2 2-7,4 3-106,22-4-468,-18 3 0,4 0 0,5-4 0</inkml:trace>
  <inkml:trace contextRef="#ctx0" brushRef="#br0" timeOffset="262637.162">7905 873 1054,'0'0'84,"-2"0"50,2 0 32,0 0 15,0 2 4,0 5 3,0 3 1,0 0 2,0 4 2,0-2-72,0 0-11,0-4-54,2 0-64,-1-4-27,6-2-88,1-4-133,0-6-230,2 6 0,0-5 0</inkml:trace>
  <inkml:trace contextRef="#ctx0" brushRef="#br0" timeOffset="267678.7688">5882 3064 1283,'1'-1'107,"-1"1"22,0 0 13,0-3 13,2 2 22,-2-5 21,1 5 17,-1-1 12,0 0 15,2 2-66,-2-1-7,0 1-13,0-2-5,0 0-9,0 1-11,-3-1-15,-3 1-12,-3 1-8,0-1-15,-2 1-13,-2 0-14,4 0-9,-2 2-1,-2 3-6,-1 3-5,-2 3-2,0 4-3,-3 2-1,0 5 1,0 2-1,1 5 2,3 2 5,5 1-4,7 0 3,3 1-1,7 1 1,5-5 4,5-1 7,2-2 14,10-8 8,-2-3 6,5-8-1,1-1 6,5-6-1,-1-7-3,1-6-2,-2-2-3,-3-4-12,-6-8-12,-3-2-12,-10 0-9,-8-2-4,-6-2-3,-14 1-3,-10 0 0,-12 0-5,-3 4-2,-6 6 1,2 5-1,6 2-1,10 5-4,6 3-3,7 6-20,4-2-47,5 3-73,5 0-78,-3 3-170,24-3-595,-7 4 0,10-4 0,12 0 0</inkml:trace>
  <inkml:trace contextRef="#ctx0" brushRef="#br0" timeOffset="268386.186">6246 2960 1980,'-3'0'83,"0"0"6,-3 0 5,5 0 6,-5 0 3,6 0 6,0 0 8,3 2 19,1-1 15,11 0-64,6-1 2,12 1 1,8-2-2,1 1-6,2 1-2,-7 7-3,-10 1-8,-7 5-15,-13 3-14,-4 4-4,-3-2-6,-7 5-1,-3-2 1,-7 4 4,-4-4-2,0 2-1,4-4-2,2-5-3,9-4 0,5-5-5,-2-3-6,3 0-7,0-1-2,0 2-3,0 0 2,3 3 0,4-1 1,8 1 2,9-2 3,5 0 0,7-1 0,2 3-1,-4 0-2,-5 1-2,-10 3-2,-5 0 0,-9 0 3,-4 2-1,-1-1 1,-4 2 18,-9 0 30,-6 1 16,-8-1 12,-6 1 8,-5-1 6,-3 2 6,1-3-1,1 0 3,4-3-4,5-7-16,0-2-24,3 1-15,3-6-10,1-4-4,5-1-15,3-4-42,6 1-88,6-1-94,6 0-184,6-20-520,11 20 0,7-3 0,7-3 0</inkml:trace>
  <inkml:trace contextRef="#ctx0" brushRef="#br0" timeOffset="268825.3102">7018 3098 2558,'0'-9'64,"2"0"11,-2-4 5,1-1 0,-1-1 0,2 3-3,-1 2-42,8 1-197,-4 3-415,1 6 0,0-4 0,1 3 0</inkml:trace>
  <inkml:trace contextRef="#ctx0" brushRef="#br0" timeOffset="269018.9721">7050 3335 3009,'0'3'17,"0"0"17,-3 0 10,3-2 4,3 2 1,-3-3-14,6 0-95,18-7-575,-12 5 0,4-2 0,4-3 0</inkml:trace>
  <inkml:trace contextRef="#ctx0" brushRef="#br0" timeOffset="269766.5301">7649 2970 2053,'-7'0'75,"1"0"13,-1 0 8,-2 0 8,6 0 8,0 0 10,1 0 13,-2 0 13,4 0 7,-2 0-56,1 0-7,-2 0-10,3 0-6,-1 0-7,1 2-2,-3-1 0,1 1-5,1 1-4,-1 1 6,-4 2 15,3-2 14,-6 5 13,-3 0 13,-5 6 14,1 3 6,-2 2 1,0 4-5,3 2-5,4 0-7,5 1-18,4 0-19,1-3-15,4-2-13,3-3-11,5-7-14,7-4-4,7-2-5,5-5-5,5-2-4,3-5-2,-4-2 0,-2-2-2,-2-4 0,-9-3-4,-10-2 2,-4 2-5,-7-3 2,-10-2 3,-6-2-2,-5 2-3,-1-1 1,-5 4-8,5 6-9,3 3-22,7 4-68,-1 5-66,5-1-88,5 2-165,3-5-501,0 4 0,8 0 0,8-2 0</inkml:trace>
  <inkml:trace contextRef="#ctx0" brushRef="#br0" timeOffset="270224.7352">8132 2795 1814,'0'-6'138,"0"1"30,0 1 12,-2-1 6,-3 2 14,-6 8 19,-3 4 15,-5 11 10,-8 8 15,0 8-85,4 8-32,2 2-26,7 1-7,7-1-2,5-1-12,7-5-11,5-3-4,4-6-2,4-5-14,2-3-7,2-8-1,-6-7 4,0-2 4,-3-3 1,1-5-2,2-2-9,-2-4-8,-2-2-8,-2-7 0,-5-2-6,-4 1-6,-7 0-6,-7 5-13,-2 3-3,-6 2-2,-3 4-5,2 3-58,3 1-100,5 2-177,4-7-614,2 9 0,7 2 0</inkml:trace>
  <inkml:trace contextRef="#ctx0" brushRef="#br0" timeOffset="270964.1769">8887 3034 2014,'-3'-3'118,"-4"0"16,-2-1 22,-7 0 22,-6-2 23,-7 4 8,-1 0 6,-5 2 2,2 6-1,2 4-84,4 6-28,6 2-11,12 4-21,4 1-22,3-1-20,9-4-6,3-1-4,10-4 3,7-3 1,9-4 3,3-4-1,0-4-3,-4-2 1,-5-5-2,-9 0 0,-5-4-1,-6 2 0,-7 0-4,0 0 0,-3 2-8,0 4-10,0 1-5,0 2 2,0 2-1,0 5-2,1 1-7,2 5-22,3-1-43,2 2-39,4 0-73,7-5-190,1 0-342,3-3 0,1-4 0,4-2 0</inkml:trace>
  <inkml:trace contextRef="#ctx0" brushRef="#br0" timeOffset="271776.107">9215 2956 1719,'0'0'59,"0"0"35,0 2 22,0 3 20,0 5 9,0 6 5,0 8 3,3 6 2,-2 3-1,1 0-51,1-4-4,0-3-32,-1-6-10,-2-4 28,0-7 36,1-4 18,-1-2 5,0-3 3,0-4 2,0-7-4,0-6 0,0-6-1,0-8-11,0-4-51,2-1-45,2 0-24,7 4-8,1 8-5,4 6 0,4 9-1,-4 5 1,1 6-1,3 5 0,-8 7 2,1 3 4,1 2-1,-4 3 0,1-3 1,-2-3 3,0-2-1,-3-2 5,-6-6 15,3-2 9,0-2 5,1-5 0,9-4 2,3-7 4,9-3-2,2-10-1,2-4-7,-2 1-6,-2 6-16,-5 7-13,-3 10 3,-6 6-4,-4 7 4,1 4-1,-3 5-1,2 3 3,-4 0 7,0 4 3,0 0 2,1-1 1,2 1-3,2-1-2,-2-1-1,3-3-3,-5-4 1,2 0-4,-1-5-2,-2-1-1,0-4 2,-3-1-8,1 0-20,-1-2-34,2 0-71,-1 0-48,-1 0-64,2 0-115,-1-4-116,-1-3-305,0 4 0,0 0 0,2 1 0</inkml:trace>
  <inkml:trace contextRef="#ctx0" brushRef="#br0" timeOffset="274508.0347">1741 1712 664,'0'-5'8,"0"3"1,0-1 4,3 2 12,-3-2 23,0 1 38,0 1 27,0 1 24,0 0 15,0 0-1,0 0 8,0 0 10,0 0 15,0 0 12,0 0 7,0 0-15,0 0-14,0 0-6,-3 0-3,0 0 2,1 0-3,-2 0-11,-1 0-17,3 0-22,1 0-29,1 0-18,0 0-3,0 0-4,-2-2 0,2 2-3,-1 0-2,-1 0 2,1 0-2,-1 0-1,0 0-2,0 0-4,2 0-11,0 0-11,0 0-12,-1 0-6,1 0-1,0 0-2,0 0 2,0 0 1,0 0 2,0 0 4,0 0 6,0 0 2,0 0 1,-2 0-1,2 0 1,0 0-3,0 0-2,0 0-1,0 0-2,0 0-3,0 0-5,0 0-6,-1 2 1,-1-1 2,-1 2-1,0 0 3,1 0 6,-2-1 3,2-2 7,-1 3-1,0-1 1,-1-2 1,1 2 2,0-2-3,0 5 2,0-3 1,-6 4-2,-5 1 1,-1 7-3,-9 2 9,-3 5 1,-3 7 4,3 1 2,3 0 2,4 3 2,7-4 2,10 1 2,0 1-6,3 0-1,3 1-10,7-4-1,4 2-4,5-1-1,6-8 0,5-4-3,0-2-5,-2-5 1,-1-7 7,-4-2 0,-4-2 8,-2-5-4,-1-6 4,6-5-5,0-7 2,4-5-2,1-1 0,0-3-3,-3 4-6,-7 5-2,-8 3-5,-4 2 2,-3 8-2,-2-2 2,-2 0-3,-5 0 1,3 1 0,-5 1-3,-1 2 1,0 0-1,4 3-1,3 0 1,-3 1-1,4-1-1,-2 0-3,0 2 2,1-2 0,-4 2-1,3-2-2,-5 3 0,0 0 3,-5 0-3,2-1 0,-4 2 0,2 0 3,1 0-6,3 2 0,4 1 1,1 0 2,2 0-3,3 0-11,0 0-21,-2 0-54,2 0-111,0 3-60,-1-1-157,4-34-586,2 34 0,4 1 0,4-5 0</inkml:trace>
  <inkml:trace contextRef="#ctx0" brushRef="#br0" timeOffset="276005.2671">2290 1647 836,'0'0'99,"0"0"18,3 0 2,-3 0-2,1-1-2,1 1 3,-1 0 4,-1 0 3,2 0 37,-2-2-30,0 2 11,0 0-4,0 0 7,0 0 11,-2-2 13,-2-1 3,-5 1 4,-3-3 5,-2 0-32,-1 3-41,-6 0-28,3 0-8,-6 1-5,-2 1 0,2 4-6,-1 4 0,0 4-4,6 3-7,4 7-2,9-1 0,3 3-2,6-4-3,3-2 4,8-2-2,1-2 0,12-6-3,3-1 0,0-6 5,-3 0 4,-3-1-1,-3-2 4,-7-3 0,1-3-7,-3-3-6,0-4-1,-2-4 2,-1 1 4,-2-1 2,-6 1 2,-1 3 7,0 4-7,0 4-4,0 3-2,0 4-2,0-3 3,0 10 0,0 3-5,0 9-2,0 8-5,0 12-8,-1 5 1,-1 6 5,0 4 3,2-3 5,-1-1 3,1-4 0,0-7-1,0-5-1,-2-8-1,2-7-3,0-6 5,0-4 2,0-6 8,0 0-7,0-3-5,0 0-3,0 0-4,0 0-7,0 0-29,0 0-19,0 0-36,0 0-37,2 2-84,3-2-119,2 0-175,3-5-562,4 3 0,-2-8 0</inkml:trace>
  <inkml:trace contextRef="#ctx0" brushRef="#br0" timeOffset="277740.3854">2961 1671 787,'3'-2'133,"0"-3"31,2 0 20,-2-2 7,-3 1 13,-2 1 16,2-2 17,0 0 16,0 4 12,-3-1-85,1-1-42,1 3-33,1 1-20,0-1-3,0 1-14,0 1-14,0 0-14,0-2-14,0 2-8,0 0-4,0 0 3,0 0 10,0 0 14,0 0 26,0-1 31,0 0 3,0-1 5,0 0 6,-2-4 7,1 2 7,-2-3 7,3 3-3,-4 1-11,1-2-25,3 2-33,0 3-4,0-2-5,0 2-11,0 0-10,0 0-8,0 0-11,0 0-5,0-1-2,0-1-4,0 2 3,0 0 2,0-3 1,0 3 0,-2 0 4,1 0 0,1 0 0,-2 0 0,2 0-1,0 0 1,0 0-3,0 0-2,0 0-2,0 0 1,0 0-5,0 0 0,0 0 0,-1 0 0,1 0 3,0 0 0,0 0 0,0 0 0,0 0 1,0 0-1,0 0 0,0 0 0,0 0 2,0 0-2,0 0-2,0 0 0,0 0 0,0 0-1,0 0 2,0 0-1,0 0-1,-4 8 3,4 3-2,-1 2 5,-1 7-1,-1 6 5,-3 2 5,-4 3 10,-2-1 5,-5 1 8,1-3 5,1-2 0,1-2 1,1-4-2,5-1 2,-1-7-2,6-2-2,3-5-8,0-2-3,0-1 0,6-2-4,5-3 0,14-3 3,16-4 1,12 1-3,7-2-5,3 2-1,-4 2-3,-2 6-1,-6-1-10,-9 2 0,-9 0-11,-10 0-38,-7 0-84,-11 2-110,1-2-209,-3 0-566,-2-2 0,2-5 0,-1-5 0</inkml:trace>
  <inkml:trace contextRef="#ctx0" brushRef="#br0" timeOffset="277983.1098">3342 1624 3162,'0'-3'83,"-3"-1"6,-2 2 3,-3 4 18,-2 11 10,1 8 8,1 11 5,1 11 3,4 7-1,3 0-81,6 3-2,-2-7-12,4-5-39,1-7-96,14-12-268,-4-6-412,6-10 0,5-11 0,10-10 0</inkml:trace>
  <inkml:trace contextRef="#ctx0" brushRef="#br0" timeOffset="278419.3703">3722 1641 2714,'-7'-2'52,"-5"2"23,0 3 28,-6 6 19,0 7 31,4 7 17,8 8 8,3 4 7,6 1 5,12 2-27,9-5-10,5-2-9,7-8-16,2-8-4,-1-5-14,-5-7-8,-2-4-1,-6-6-3,-3-5-4,0-4-7,-7-8-2,-4-4-13,-7-3-9,-6-1-15,-10-2-14,-7 2 0,-4 6-2,-6 5-1,-3 9-1,1 6-1,2 7-5,4 6-6,6 3-13,4 1-31,9 4-53,4-1-103,3 3-121,5-4-246,-4 1-373,-4-1 0,-6 3 0,-8-1 0</inkml:trace>
  <inkml:trace contextRef="#ctx0" brushRef="#br0" timeOffset="279241.2504">1811 3118 1486,'0'-4'138,"0"0"38,0-1 25,-1-1 21,-2 3 17,-3 0 9,-3 1 13,-3 2 10,-6-2 16,-3 4-63,1 5-57,-1 3-32,0 7-25,3 7-17,0 8-15,9 0-4,3 1-15,4-2-2,8-3-10,8-5-4,5-6 7,5-4 8,9-8 4,2-4 1,1-6 0,-1-6-1,-2-4 2,-4-6-8,-5-4-8,-2 1-13,-8-4-28,-5 3-26,-8 0-10,-1 0-7,-12 3-4,-3 0-4,-4 2 0,-5 5-3,4 5-20,2 6-52,9 1-24,2 3-52,5 3-137,61-1-481,-44 6 0,3 2 0,16-1 0</inkml:trace>
  <inkml:trace contextRef="#ctx0" brushRef="#br0" timeOffset="279783.2211">2281 3023 2018,'-3'-4'146,"-3"-2"29,-8-1 20,-2-2 16,-1 4 6,-6 1 6,1 1 6,4 3 4,6 7 3,4 3-117,4 7-23,4 2-27,4 3-15,4 0-12,1-3 0,6-2-3,0-4 1,0-9 2,0 3 1,2-7 0,-5 0 0,3-4-2,-3-3-4,-3-4-3,0-3-7,-2-3-3,-2 4-11,-2 0-14,-2 6-19,1 4-11,1 3-8,0 3 3,3 8 4,-2 6 5,1 8 7,-4 8 12,-1 8 13,0-1 17,0 3 23,0 0 16,0-4 5,-1-3 1,1-7-4,0-6-5,0-7-7,0-3-9,0-5-9,0-5-15,0 0-36,1-3-71,3 0-110,3-2-230,5-4-433,2-3 0,5-8 0,8-8 0</inkml:trace>
  <inkml:trace contextRef="#ctx0" brushRef="#br0" timeOffset="280016.1548">2743 3134 2493,'0'-7'116,"-3"0"6,3-1 2,0-5 1,0 1 0,0-1-5,0 2-36,3 1-57,0 4-170,1-34-495,1 38 0,-1 3 0,1 7 0</inkml:trace>
  <inkml:trace contextRef="#ctx0" brushRef="#br0" timeOffset="280199.2209">2796 3326 2474,'0'2'41,"0"3"30,0 0 17,0-2 0,1 0-12,1-3-69,8-3-218,-4 3-315,0-7 0,3-4 0,8-3 0</inkml:trace>
  <inkml:trace contextRef="#ctx0" brushRef="#br0" timeOffset="280565.2437">3144 3005 2429,'0'-3'47,"-1"2"2,1-3 7,0 8 8,1 1 16,1 12 9,-1 8 9,-1 4 14,0 10 23,-8-3-35,-1 1 9,-2-5 3,-2-4-6,5-7-5,5-7-11,3-6-3,0-5-5,9-2-13,6-2-20,6-2-19,15-2-16,3-2-25,7 0-42,0-3-69,2-3-171,-9-3-432,-7 8 0,-8-1 0,-12 1 0</inkml:trace>
  <inkml:trace contextRef="#ctx0" brushRef="#br0" timeOffset="280818.0614">3384 3037 2496,'0'-6'87,"0"0"0,0 2 6,-1 3 8,1 5 7,0 14 4,1 9 2,2 9 0,1 6 2,-1 6-80,2-1-7,0-4-10,-2-5-45,3-11-201,7-7-424,-2-10 0,8-6 0,3-12 0</inkml:trace>
  <inkml:trace contextRef="#ctx0" brushRef="#br0" timeOffset="281195.2037">3607 3069 2095,'-5'-2'87,"-2"-1"14,4 2 17,-3 5 23,4 5 15,2 8 12,3 2 10,5 4 5,2 5 2,4-2-73,2-2-10,2-3-9,-1-5-11,-2-3-10,-3-10 0,0 0-3,1-8-7,0-3-2,-3-7 2,2-5-4,-6-6 2,-3-6-5,-7-3-4,-10 3-12,-3-4-16,-5 6-10,0 5-7,0 5-9,6 7-37,5 6-47,8 5-99,0 1-651,3 11 0,0 3 0,3-1 0</inkml:trace>
  <inkml:trace contextRef="#ctx0" brushRef="#br0" timeOffset="282292.2788">4126 3118 2443,'-11'0'103,"-7"0"32,-3 0 15,0 0 5,0 2 5,8 3 2,0 1 5,9 7-1,1 2 3,3 3-75,1 0-26,5 0-28,5-5-15,1-1-1,3-4-3,3-1-1,0-5-5,0-1 6,3-5-3,-2-2 0,0-5-2,-7-1 2,-2-2-1,-4 0-1,-4 6-3,-2 1-11,0 4 1,0 1-4,0 4-2,0 2 0,2 4-10,-1 3-34,4 2-59,5-2-22,4 2-6,5-4-39,2-6-77,0-2-39,-1-2-13,-8-6 0,-3 0 11,-3-1 34,-5-5 76,-1 1 64,-1-3 67,-6-3 85,2 1 95,-4 3 57,3 1 19,1 4-2,4 5 0,1 2 8,0 2-10,3 6-37,3 5-57,3 4-32,0 3-21,3 5-15,-3-3-4,-3 0 2,-3-5 3,-1-3 12,0-4 20,-2-3 29,0-5 3,0 0 0,0-4 1,0-5 0,0-4-1,0-7 1,0-6-6,0-2-19,2 0-35,-1 6-37,5 5-8,1 6-1,5 7 0,3 3-1,4 6 0,-1 6-3,3 3 3,-4 1-3,1 4 7,-10 0 4,0-4-2,-3-2 6,-2-4 21,0-6 32,-3 0 10,0-3 2,3-4 0,6-7 0,4-6-1,6-6 1,8-3-2,1-1-7,-2 3-22,-2 10-32,-7 4-12,-4 7-2,-4 6 2,-1 6-2,-1 3 1,-4 8-1,-1 2 2,-1 0 4,1 2-3,-2-2-3,6-3-36,-3-5-87,0-1-137,6-13-738,-3 3 0,-2-3 0,-2-1 0</inkml:trace>
  <inkml:trace contextRef="#ctx0" brushRef="#br0" timeOffset="342960.1243">3944 5240 1583,'0'1'64,"0"0"23,-2 0 19,1 2 32,2-2 42,-1-1 31,0 3 28,0-3 21,0 0 18,0 0-30,0 0-20,2-3-21,7-4-15,9-8-30,9-6-31,17-6-21,13-9-24,12-8-14,11-3-19,13-3-6,6-5 0,8 2-1,-1 2-4,-3 2 0,-11 0-11,-18 6-13,-12 8-2,-19 4-4,-13 10 0,-15 4 0,-9 8-1,-6 6-3,0-1-5,0 3-22,0 1-36,0-2-50,0 2-58,0 0-106,0 0-84,2-7-450,-2 4 0,2 3 0,-2-4 0</inkml:trace>
  <inkml:trace contextRef="#ctx0" brushRef="#br0" timeOffset="343337.8477">4949 4496 1564,'0'0'74,"0"0"2,0 0 14,0 0 19,6 0 12,6 0 11,5 0 7,7 0 7,6 0 5,0 2-49,1 5-19,-5 1 6,-1 6-5,-9 4-14,-5 4-3,-8 4-2,-1 6 0,-7 2-2,-6 4-4,-3 4-6,-7-1 0,-1 4-7,-1-8-13,6 0-19,5-8-78,3-8-130,6-18-464,3 4 0,0-7 0</inkml:trace>
  <inkml:trace contextRef="#ctx0" brushRef="#br0" timeOffset="345529.1314">5896 4357 1678,'0'0'137,"0"0"17,-2-3 17,-4 3 14,-5-4 27,-8 4 15,-8 2 6,-6 3 4,1 2 1,-1 6-93,4 5-39,10 5-16,5 5-17,5-1-13,5-2-23,8 1-16,-4-6-6,6-4 2,2-3 15,2-9 8,7-1 6,4-9-1,5-5 5,2-7-2,1-3-2,1-7 0,-5 1 3,-5-1-7,-5 4-16,-6 7-20,-3 6-10,-6 8 1,0 3-3,0 7 1,3 9 3,0 7-2,3 4 1,0 3 1,4 2 0,-2 2 11,1-5 0,5-2-6,-5-7-29,5-3-98,2-6-145,9-9-547,1-2 0,7-7 0,3-10 0</inkml:trace>
  <inkml:trace contextRef="#ctx0" brushRef="#br0" timeOffset="346099.2255">6240 4417 2261,'-4'0'35,"1"0"11,-3 1 13,4 5 12,2 2 11,0 9 4,2 3 6,4 3 3,1 1 0,2-2-27,-4-4-7,1-2 2,-3-6 23,0-5 20,-3-4-4,0 1-3,4-5-1,-4-7-4,0-8 2,3-3 0,3-13-2,5-1-13,5-2-42,6 8-33,-2 7-6,3 12-1,1 3-4,-4 14 3,4 5-3,0 8-1,-5 1 2,-2 8 1,-6-2 10,-4-2 2,-3-6 4,-2-5 19,-2-4 38,1-8 16,-1 1 1,5-6 4,3-6 0,8-11-2,5-12-9,6-7-8,9-2-8,2 3-16,0 5-40,-4 13-30,-8 13-4,-2 9-6,-9 13-11,-2 7-27,0 8-31,6 4-67,3 4-195,3-1-458,11 1 0,-3-7 0,5-5 0</inkml:trace>
  <inkml:trace contextRef="#ctx0" brushRef="#br0" timeOffset="346583.2616">8928 3959 1834,'0'-2'8,"0"0"2,0 2 14,3 0 22,-3 9 41,3 11 10,1 13 4,5 16 2,0 15 1,1 6-4,-7 4 0,2-3-1,0-10-15,-2-9-23,0-14-61,1-10-92,3-18-461,0-3 0,2-10 0,3-11 0</inkml:trace>
  <inkml:trace contextRef="#ctx0" brushRef="#br0" timeOffset="346829.9459">9324 3934 1926,'0'-2'61,"0"2"24,0 6 21,0 11 5,3 12 1,-2 12 0,6 15 1,-4 6-2,3 5 0,-1-5-66,-3-3-54,-2-7-115,6-18-428,-3 1 0,4-12 0</inkml:trace>
  <inkml:trace contextRef="#ctx0" brushRef="#br0" timeOffset="347071.9698">9783 3975 1973,'0'-9'47,"0"-4"-5,0 1-11,0-3-14,0 10-11,3 4-61,0 1-357,1 15 0,0 10 0,2 6 0</inkml:trace>
  <inkml:trace contextRef="#ctx0" brushRef="#br0" timeOffset="347213.8344">9816 4331 1777,'0'0'63,"0"0"0,0-3-13,0-5-50,21-8-390,-15-2 0,9-5 0,1-6 0</inkml:trace>
  <inkml:trace contextRef="#ctx0" brushRef="#br0" timeOffset="348233.5539">10283 3846 485,'0'-1'37,"0"-2"3,0 2 4,0-6 4,0 7 8,0 0 14,0 0 16,0 0 18,0 0 17,0 0-13,0 0 1,0 0 3,0 0 4,0 0 9,0 0 8,0 0-1,0 0-4,0 0-8,0 0-9,0 0-10,0 0-7,0 0-2,0 0-4,0 0-12,0 0-20,0 0-4,0 0-1,0 4 7,0 7 7,-1 6 11,-8 9 3,-5 10 0,-6 6-1,-3 1 0,-1-1 5,6-6-6,10-9-3,5-8 0,5-8 14,1-8-4,3-1-6,15-2-4,6-7-2,12-1-8,9-3-19,2-2-25,1-1-44,-2 2-105,-6 0-145,-7-2-488,-11 8 0,-11 5 0,-5-4 0</inkml:trace>
  <inkml:trace contextRef="#ctx0" brushRef="#br0" timeOffset="349108.966">10580 3846 943,'0'0'63,"0"0"13,0 0 20,0 0 30,0 0 56,0 0 48,0-1 21,0 1 6,-7-3 1,-3-1-35,-6 4-10,-10-4 5,-10 4-4,-3 0-19,-5 4-56,1 0-46,10 0-20,7 0-3,12 2 0,11-3-2,2-2-12,2-1-20,-1 0-12,0 0-9,0 0 2,0 0-2,0 3 0,0 1-3,0 0 3,0 0 5,-3 5 11,-7 4 7,-5 6 4,-8 3-2,-4 8-1,-1 0 0,11 0-2,7-3 1,7-9-1,6-3-6,5-4-3,8-5-6,6-4-3,11-2 1,8-2-1,9-1-2,5 1 1,4 2-2,-9 0-8,-2 5-6,-17 4-6,-5 4-2,-15 5-2,-5 1 2,-9 2 2,-8 4 5,-11 1 12,-4-2 10,-9 0 9,-7 0 8,-1-4-1,-1-3 2,1-3-3,3-2-15,12-9-44,5-2-80,14-5-143,14-4-195,8-6-409,5-4 0,12-5 0,9-6 0</inkml:trace>
  <inkml:trace contextRef="#ctx0" brushRef="#br0" timeOffset="349587.4439">10860 3888 1704,'-6'-4'94,"-5"0"2,-5 2 3,-7-1 5,4 5 13,-10 6 12,8 7 8,0 2 2,6 7 2,6 2-77,6-1-11,4-1 0,6-5-7,3-4 6,-1-3 4,9-8 0,2-3-1,1-2 3,1-8 3,-2-2-3,-2-1 4,-8-4 1,1 1 20,-8 4-4,-3 3-18,0 4-9,0 1-4,0 7 4,0 6 8,3 7 4,-3 10-5,0 6-2,0 12-8,0 2-4,-3 4 10,-4 1 1,-1-4 2,-6-2-5,-1-5-16,0-9-8,5-1-49,4-11-107,6-6-742,0-5 0,3-4 0,-3-10 0</inkml:trace>
  <inkml:trace contextRef="#ctx0" brushRef="#br0" timeOffset="350246.0418">9455 4637 1688,'-50'11'2,"-12"3"9,-8 1 23,-3 1 69,38-4 43,15-6 18,10 0-6,7-3-16,8-3 54,7 0 13,17 0 4,22-3-5,28-2-21,27-7-69,19-2-42,18-6-20,7-1 8,4-4 14,-2 4-54,-10-2-13,-9 0-12,-11 0-13,-14-2-19,-15 0-28,-9-3-28,-11-1-17,-8-5-6,-13-9 3,-9-4 0,-12-7 4,-8-9 6,-14-5 15,-5 0 24,-10-6 41,-12-1 36,-12 2 25,-17-1 16,-11 5 10,-16 4 10,-6 6 11,-16 8 7,-15 13-1,-17 12-5,-15 14-14,-9 13-9,-14 16-5,-4 14-13,0 13-7,5 8-11,10 11-13,15 6-8,18-1-3,26 2-2,17-2 0,20 0-4,18 1-4,22-2-11,10-4-32,21-1-34,14-8-46,15-11-99,10-18-454,6 0 0,0-14 0,-1-8 0</inkml:trace>
  <inkml:trace contextRef="#ctx0" brushRef="#br0" timeOffset="351899.0301">12617 2755 1703,'0'-3'32,"0"1"2,2 1 5,-2 0 10,0-1 17,0 2 21,0 0 22,0 0 19,0 0 11,0 0-20,0 0 2,0 0-2,0 0 0,0 0-7,0 0-15,0 0-18,0 0-20,0 0-16,0 0-8,0 0-5,0 0-6,0 0 0,0 0-3,0 0-4,0 0-3,0 0 0,0 0-1,0 0-1,0 0-1,0 0-1,0 0 0,0 0-2,0 0 3,0 0 1,0 0 4,0 0 4,0 0 3,0 0 2,0 0 0,0 0 0,0 0 0,0 0 0,0-1-1,0 1-2,0 0 0,0 0-7,0 0-6,0 0-6,0 0 0,0 0-2,0-2 3,0 2 2,0 0 1,0 0 5,0-1 0,0 1 1,0-2 1,0 0 4,0-1-1,0 3-1,0-1-4,0 1-2,0 0-3,0 0-6,0 0-3,0 0 2,0 0 0,0 0-2,0 0 0,0 0-6,0 0-2,0 1 4,0 2 2,0 9 3,0 4-1,0 7-1,0 9 5,0 2-1,0-4 1,0 2 7,0-4 5,0 0-2,-5 0-2,1 4 0,1-2 1,0 3-1,2-4-3,1-5-1,0-4 0,1-6-1,-1-4-2,0-3 1,0-5-1,0-1 0,-1 2 0,1-3-1,0 0-5,-2 0-1,2 3-2,2-3-3,-2 1-4,0 2-9,0-3-10,0 0-14,0 0-13,0 0-32,0 0-84,0 0-101,0-7-383,0 7 0,1-3 0,1 0 0</inkml:trace>
  <inkml:trace contextRef="#ctx0" brushRef="#br0" timeOffset="352262.8804">12830 2895 577,'0'-2'27,"0"1"3,0-2 2,0 2 2,0 1 2,0-1 4,0-1 3,0 2 0,0 0-4,0-1-52,0 1-35,6 0-120,-6 1 0,1 2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2:56:08.370"/>
    </inkml:context>
    <inkml:brush xml:id="br0">
      <inkml:brushProperty name="width" value="0.05292" units="cm"/>
      <inkml:brushProperty name="height" value="0.05292" units="cm"/>
      <inkml:brushProperty name="color" value="#FF0000"/>
    </inkml:brush>
  </inkml:definitions>
  <inkml:trace contextRef="#ctx0" brushRef="#br0">14748 11879 1039,'0'0'74,"0"0"26,0 0 20,0 1 32,0-1 35,0 0 31,0 0 28,0 0 26,0 0 28,0 0-30,0 0-24,0 0-23,0 0-20,0 0-33,0 0-33,0 0-36,0 0-44,0 0-95,6-1-295,-4 1-415,0-3 0,-2-1 0,3 0 0</inkml:trace>
  <inkml:trace contextRef="#ctx0" brushRef="#br0" timeOffset="30612.5562">29467 3916 475,'-5'-10'8,"1"0"8,1-2 4,0-5 5,3 3 3,3 3 3,-3 0 2,0 1 2,-3 2 6,3 2 20,-1 1 58,-4 3 37,2 2 24,3-1 13,-1 1 11,1-2 14,0 0 13,-2-1 15,1-1 8,-1 1-12,0 3-58,1-2-38,-2 0-27,0-1-12,-3-1-3,0-3-3,0 3-5,0-3-5,0 2-6,3 3-13,0-1-5,2-1-3,1 4-1,0 0-4,0 0-13,0 0-8,0 4-13,0 3-10,0-1-5,0 5 1,0-3-1,0-1-3,0 0 5,0-2-2,0 0 4,0-2 0,0-3 6,0 2-1,0 0 4,0-1-1,0-1 6,0 1 6,0 1-9,0-1 4,0 5-2,0-2-1,0-1-4,0 4 1,0-3 4,0 3 12,0 2 5,1 4-1,2 4 8,4 5 0,-4 3-2,2 6 0,1 3-1,0 8-1,-3 3-8,6 3-12,-3 9-4,0 3 2,3 5 3,-2 6 6,3 6 7,0 6 4,2 10 2,-1 10 5,1 12 8,6 8 7,3 11 2,0 8 8,3 8 67,6 8 20,-1 4 14,1 7 29,-1 5 37,1 1-1,1-1-8,-1 6-8,-1 1-9,3-8-13,-4 2-75,-2-4-30,-4-4-21,-5-9-33,-2-4-41,-8-8-5,-1-9 0,-1-13 0,-3-9 0,-1-8 0,1-15 0,-2-7 0,1-15 0,1-9 0,2-12 0,-1-11 0,-2-11 0,1-7 0,-2-9 0,0-7 0,0 0 0,0-4 0,0 0 0,0-2 0,0 2 0,0 0 0,0-2 0,0-2 0,0 2 0,0-3 0,0 2 0,0 0 0,0 2 0,0 1 0,0-3 0,0 3 0,0 0 0,0 0 0,0 0 0,0 0 0,0 0 0,0 0 0,0 0 0,0 0 0,0 0 0,0 0 0,0 0 0,0 0 0,0 0 0,0 0 0,0 0 0,0 0 0,0 0 0,0 0 0,0 0 0,0 0 0,0 0 0,0 0 0,0 0 0,0 0 0,0 0 0,0 0 0,0 0 0,0 0 0,0 0 0,0 0 0,0 0 0,0 0 0,0 0 0,0 0 0,0 0 0,0 0 0,0 0 0,0-2 0,0 2 0,0-2 0,0 1 0,0 1 0,0-2 0,0 1 0,0 1 0,0-1 0,0-1 0,0 2 0,0 0 0,0 0 0,0 0 0,0 0 0,0 0 0,0 0 0,0 0 0,0 0 0,0 0 0,0-1 0,0 1 0,0-2 0,0 2 0,0-3 0,0 1 0,0 2 0,0-2 0,0 1 0,0 0 0,0 1 0,0-3 0,0 2 0,0-1 0,0 2 0,0-5 0,0 2 0,0 1 0,0-2 0,0 1 0,0 1 0,0 0 0,0 2 0,0 0 0,0 0 0,0 0 0,0 0 0,0 0 0,0 0 0,0 0 0,0 0 0,0 0 0,0 0 0,0 0 0,0 0 0,0 0 0,0 0 0,0-3 0,0 2 0,0 1 0,0-3 0,0 2 0,0-1 0,0 2 0,0 0 0,0 0-202,0 0-78,6 0-108,5-3-212,26-13-744,-20 1 0,2-11 0,5-15 0</inkml:trace>
  <inkml:trace contextRef="#ctx0" brushRef="#br0" timeOffset="591977.9573">1486 822 686,'0'0'106,"0"0"27,0 0 16,0 0 19,-1 0 14,-1 0 14,1 0 1,1 0-7,0 0-5,0 0-69,-3 0-29,1 6-23,1 5-6,-1 10-11,-4 11-7,2 16-3,-5 8 2,-8 11 8,0 7 6,-2 2-5,4-2-4,-2-7 1,7-13 14,4-14 50,2-14 32,1-12 21,3-8 0,0-4 1,0-6-5,0-6 3,0-9-1,0-10 0,3-8-25,4-7-62,3-8-53,7-8-43,6-4-4,-1-8-4,4 4-3,-5 10-1,-6 12-6,-2 12-8,-5 19 3,-2 13 8,3 12 12,3 12 12,0 7 4,3 11-2,-3 5 10,-1 3-1,-1-1 6,-4-1 2,2-3 0,-2-3-4,1-5-13,-2-4-27,1-3-52,-3-6-67,3-5-106,6-8-463,-9 2 0,0-6 0,0-5 0</inkml:trace>
  <inkml:trace contextRef="#ctx0" brushRef="#br0" timeOffset="592236.7436">1418 1213 1781,'2'0'85,"-2"0"6,0 0 21,1 0 23,1 0 10,7 3 6,4-1 0,9 1 0,11-1-23,4 1-212,22-8-485,-15 2 0,2 1 0,0-3 0</inkml:trace>
  <inkml:trace contextRef="#ctx0" brushRef="#br0" timeOffset="592629.5395">2191 1076 1854,'-10'-3'148,"-4"1"29,-9 0 15,-6 1 9,-4-1 3,-3 4 1,6 3 0,4 0 0,4 8 3,7 7-111,9 5-38,3 4-28,9 4-12,4 4-14,10 3-12,7-1-44,9-3-69,17-8-206,-1-7-335,4-10 0,3-11 0,5-13 0</inkml:trace>
  <inkml:trace contextRef="#ctx0" brushRef="#br0" timeOffset="592908.6263">2620 1039 1745,'-13'0'53,"-1"1"33,-5 3 19,-3 6 20,1 4 17,1 6 16,1 4 8,-1 7 0,11 3 4,3 2-31,6 1-23,3 2-38,6-1-17,7-3-51,8-3-80,10-7-134,9-20-405,7 0 0,1-10 0,2-12 0</inkml:trace>
  <inkml:trace contextRef="#ctx0" brushRef="#br0" timeOffset="593224.4431">2829 1184 1912,'0'0'115,"-2"2"22,2 6 12,0 4 14,2 8 7,1 6 0,7 6 2,-1 3 1,5-1 0,4-8-66,1-3-27,-2-11-15,2-7-9,4-5-11,0-11-7,-1-4 1,2-5-7,-9-7-16,-1-6-13,-8-1-30,-3-4-30,-6 6-30,0 0-56,9 4-235,-6 8-246,0 3 0,8 0 0,14 3 0</inkml:trace>
  <inkml:trace contextRef="#ctx0" brushRef="#br0" timeOffset="593610.7412">3410 1146 2199,'0'3'110,"0"6"13,0 6 7,0 6 3,0 3 3,0 2 1,0 6 1,-2-1 1,1-2 0,-2-3-81,-1-7-18,3-4 22,-1-9 10,-1-3 2,0-3 9,-1-9 4,-3-8 9,-3-6 13,1-6 10,3-7 6,-1 0-5,4 2-34,0 5-18,6 0-11,7 6-15,4 2-15,11 4-42,13 0-77,12 6-152,8-4-224,-6 4-310,6 3 0,-5 1 0</inkml:trace>
  <inkml:trace contextRef="#ctx0" brushRef="#br0" timeOffset="593995.8254">3939 1180 3362,'-24'3'118,"-9"6"7,-6 0 4,-3 3 3,15 7 1,10-1 3,5 1 0,9-1-1,2-1-3,1 1-109,3-1-7,5-2-1,5-2-3,3-7 0,4-1 3,2-5-5,4-7-17,-6-5-21,-1-8-32,-3 0-19,-3-3-32,-7 0-25,0 5-46,-2 4-13,-3 8-2,-1 4 2,4 9 18,0 8 22,1 6 1,7 4-6,3 4-15,19 3-351,-10-1 0,5-3 0</inkml:trace>
  <inkml:trace contextRef="#ctx0" brushRef="#br0" timeOffset="594273.4878">4207 785 1690,'0'-21'77,"0"1"-6,0 1 16,0 2 30,3 12 15,5 19 12,2 13 8,8 16 1,-1 11 3,2 14-72,-2 7-18,-2 1-50,-7-2-95,2-8-109,18-14-347,-25-3 0,-3-11 0,-1-10 0</inkml:trace>
  <inkml:trace contextRef="#ctx0" brushRef="#br0" timeOffset="594657.9206">4195 1229 1857,'2'-2'43,"-2"2"37,0 0 13,11 0 3,3-1 5,12 1 18,10 0 2,12-5 6,2-3 2,2-4-37,-2-5-5,-14-1-31,-9 1-12,-16 2 2,-7 1-2,-4 0-11,-7 2 5,-1-1 6,-4 1 0,0 3 0,-4 5 0,2 2 1,-1 7 14,1 4-2,1 8 1,1 6-5,6 7-7,4 5-12,5 1-2,14-2-35,7-1-54,13-5-94,16-10-204,6-5-285,3-9 0,4-6 0</inkml:trace>
  <inkml:trace contextRef="#ctx0" brushRef="#br0" timeOffset="595277.6008">5736 852 806,'-3'-33'82,"0"-5"21,0-8 30,0 0 40,-3 17 23,5 16-6,-3 3 4,3 8 10,-1 9 19,2 11-25,0 16-17,0 12-16,3 14-25,-1 10-39,3 1-22,2 3 8,-1-4-5,0-7-11,-3-10-18,-3-14-22,2-10-7,-2-11-2,0-12-6,0-3-4,-5-10-7,-4-6-4,-8-8-1,-5-2 0,-4 0-3,2 3-2,2 8-10,5 5-2,5 9 1,4 6 2,4 6 7,2 1 3,2 5 0,5 1 0,6 1-37,13-3-85,22-7-216,12-5-252,12-2 0,9-12 0,9-10 0</inkml:trace>
  <inkml:trace contextRef="#ctx0" brushRef="#br0" timeOffset="595499.5158">6124 1060 1128,'2'11'65,"-1"3"1,4 13 1,2 10 1,4 6 0,-2 4-1,-2 3 1,-2-9-1,2-4-31,4-19-153,1-4-199,9-11 0,6-8 0,9-11 0</inkml:trace>
  <inkml:trace contextRef="#ctx0" brushRef="#br0" timeOffset="595856.0885">6494 1136 1846,'-14'4'54,"-5"4"13,-3 4 15,-1 3 28,10 4-1,5-1 5,5-3 8,7-1 10,6-3 2,2-2-36,3-6-8,4 2-7,1-5-12,-2-7-27,-3 0-3,0-2-4,-6-2-9,-4-3-10,-2 2-7,-2 1-24,-1 2-5,0 7-4,0 4-2,0 4-1,2 8 2,2 3-20,5 4-88,20-6-467,-13 12 0,10-8 0,2-6 0</inkml:trace>
  <inkml:trace contextRef="#ctx0" brushRef="#br0" timeOffset="596310.9451">6749 1184 2241,'-11'0'54,"-1"-1"4,0 2 12,-2 4 8,10 3-4,4 1 2,0 3 6,4-1 3,6-1 1,2-2-53,4-3-18,5-2-7,-4-3-28,1-5-46,-3-2-34,-3-1-27,-3-1-47,-3-1-4,0 6 3,1 1 13,-1 7 18,4 12 4,-1 10 19,3 6 40,-3 11 44,-3 3 78,-3 7 97,-3-2 40,-9 0 26,-12-1 7,-7-1 0,-12-3-1,-5-8-1,0-4-4,5-10-32,13-14-121,12-12-153,17-18-200,2-12-272,10-13 0,10-20 0</inkml:trace>
  <inkml:trace contextRef="#ctx0" brushRef="#br0" timeOffset="596985.9945">6949 1154 1244,'7'12'26,"3"5"-2,3 6-20,-2 3-21,-3-3 0,0 1 3,-5-2 4,-1-4 3,-1-1 6,-1-3 17,0-5 20,-1-4 46,-3-2 72,0-8 44,-3-9 26,1-9 8,3-6 3,9-5-2,8-2-7,17 5-42,11 6-26,18 6-46,9 5-67,5 3-45,-11 5-68,-16 3-58,-17 3-16,-18 0 1,-9 0 5,-6 0 2,0 0 5,-3 0 31,0 0 43,1 0 38,1 0 80,1 2 69,-3 3 17,3 5 14,-3 2 3,1 2 3,4 3 2,1 0-26,1 1-32,7-1-9,1 1-38,1-4-20,7-3-6,0-5-16,-1-5-6,-2-1-5,-1-6-14,1-5-5,-4-3-2,-2-2-5,-2-7-2,-3 6-6,-2 2-14,-1 8-2,0 3-2,3 8-16,0 6-31,3 2-77,2 0-44,1 2-45,-1 0-29,8-8-255,-2 4 0,5-3 0,0-3 0</inkml:trace>
  <inkml:trace contextRef="#ctx0" brushRef="#br0" timeOffset="597575.7016">7710 1102 1796,'0'0'75,"0"3"40,0 0 9,2 8 7,1 4 0,5 5 2,0 6 2,3 5 1,-3-2 0,2 0-25,-4-2-50,-3-7-28,-2-4 20,1-6 4,-2-8 5,0-4 10,0-7 8,0-9 6,2-6 3,1-8-2,4-1 2,5 1-11,3 1-32,5 9-12,-1 8-8,1 7-19,-4 4-16,0 8-13,-2 0-2,-4 2-2,-4-1-1,1 2 0,-4-5 2,-3 2 5,3-1 8,0-4 17,3 3 13,6-3 11,5-3 7,4-6 4,2-5 4,-1-6 1,-4-3-3,-4 2-3,-3 0-12,-3 8-18,0 5-20,1 5-15,-1 6-11,2 8-6,-3 6 0,1 2-4,-2 9 1,0 6-2,0-1 6,0 3-40,3-2-86,9-2-184,-5-3-284,-2-6 0,3-6 0</inkml:trace>
  <inkml:trace contextRef="#ctx0" brushRef="#br0" timeOffset="598061.2201">9224 926 1094,'-9'-5'122,"-7"0"40,-13-1 30,-12 4 56,-8 2 43,-4 5 20,6 6 11,8 5 4,14 3 1,10 6-85,12-1-39,0-1-43,6-2-20,4-5-48,10-6-43,4-5-19,5 0-12,8-3-21,2-1-21,-4 0-21,-4 5-41,-4 4-19,-6 2-17,-4 6-9,-10 2-4,-1 3-3,-7 5 3,-6-4 18,-3 0 26,-6 0 34,-2-9 38,-3-1 25,4-10-3,8-3-83,6-9-122,3-21-367,9 6 0,8-11 0,10-12 0</inkml:trace>
  <inkml:trace contextRef="#ctx0" brushRef="#br0" timeOffset="598460.6846">9233 735 1198,'0'-15'174,"2"4"16,-2-2 2,1 2 13,4 4 29,4 14 19,0 9 9,1 14 5,4 13 3,0 18-129,2 12-44,-2 6-16,3-1-3,-1-6-13,-1-11-30,-8-12-19,-4-12 4,-1-14 35,-2-12 39,0-7 5,0-4-3,1-12 4,4-7 2,5-8-4,8-8-1,10 0 0,6 1-25,-2 12-54,-2 11-64,-5 7-25,-7 8-28,-2 7-27,-3 7-10,-2 3-16,0 6-24,0 2-91,6-3-134,-2 2-245,-5-5 0,7-1 0,-5-10 0</inkml:trace>
  <inkml:trace contextRef="#ctx0" brushRef="#br0" timeOffset="599253.9942">9803 1175 2299,'-1'2'71,"1"1"10,-2 4 4,2 4 5,7 0 3,2 6 2,6 0 2,3-1-1,6 1-2,3-4-71,-2-9-44,-1 1-33,-2-7-17,-6-7-5,-5-5 3,-4-1 42,-7-5 27,-13-5 16,-6 4 20,-6-1 30,-1 6 30,1 3 21,5 6 9,10 4-8,7 3-16,1 0-35,8 0-25,11-4-10,11 0-19,10-2-10,9 0-4,5 0 3,-7 3 1,-12 1 7,-11 0 12,-12 6-6,-7 2-4,-1 6-1,-2 6 1,0 7-1,0 1 4,0 1 4,0-3 7,0-2-1,1-5 8,2-5 11,2-5 2,8-4 1,2-3 2,5-10 0,0 0-4,-3-4-9,-4-3-2,-5 0-5,-5 5-24,-3 4-13,0 6-5,-1 2-2,2 5-4,-1 2 0,2 2 3,4 0 17,8 5 11,7-7 11,3 0 19,6-5 2,0-2 2,-3-2 3,-3-5 2,-7-3 2,-6-3-3,-1-5-13,-7-2-17,-9-1-5,-5-3-15,-5 4-21,-2-1-20,-2 3-26,2 6-65,6 3-91,9 6-112,0-14-362,3 17 0,3 3 0,6 0 0</inkml:trace>
  <inkml:trace contextRef="#ctx0" brushRef="#br0" timeOffset="599491.8692">10628 1154 1376,'0'9'64,"0"3"2,0 5 1,2 3 3,-2 0-1,1 0 1,1 6-4,-1-1-26,6-1-130,-3 3-269,2-3 0,-2-8 0,5-5 0</inkml:trace>
  <inkml:trace contextRef="#ctx0" brushRef="#br0" timeOffset="603816.4892">11151 1131 752,'-4'-2'52,"0"2"43,-2-2 22,0 2 35,6 0 25,-3 0 14,-2 0 11,5 0-2,0 0 7,-1 2-4,1 6-17,0 9-35,0 6-18,0 9-32,0 6-22,0-1-11,0-2-6,0-4 10,0-10 17,0-7 3,0-2-6,0-7-5,0-5-3,-2 0-1,-4-3-3,-1-6 0,-7-3-6,1-4-8,2-2-22,1 1-18,4 4-9,1 2-3,3 4-1,1-2 0,1 0 2,0-5 0,0-2 4,1-5-2,-1 0-8,4-2 0,5-2 1,5 4 4,10 1-4,7 5 0,3 4 0,2 5-4,1 4-2,-7 7 4,-6 5 16,-6 11 4,-3 8 2,-7 12-3,-2 9 1,2 2 0,-2 4 2,4-9 2,1-7-1,-1-6-4,-4-10-27,0-10-61,-3-4-90,10-8-209,17-11-388,-11 2 0,3-7 0,3-11 0</inkml:trace>
  <inkml:trace contextRef="#ctx0" brushRef="#br0" timeOffset="604234.8525">11556 1226 1948,'-11'-10'106,"-5"0"7,-1-2 2,-3 1 3,6 8 6,2 6 2,4 8 4,1 1 1,7 3 3,0 2-83,11 0-19,-1-3-1,3-2 2,6-4 3,2-6-6,-4-2-2,1 0-5,-3 0-8,0 0-7,-2 0-2,1 5 0,-1 7-7,-3 10-1,6 12 3,-5 13 5,-1 6 0,-6 3 10,0 1 12,-3-4 12,-6-5 8,-2-4 5,-10-1 1,-10-4 0,-12-5-10,-10-1-6,-5-3-25,-1 0-83,3-6-108,18-8-189,6 1-258,19-7 0,9-5 0,16-1 0</inkml:trace>
  <inkml:trace contextRef="#ctx0" brushRef="#br0" timeOffset="608881.6117">12318 851 2648,'0'-3'40,"0"1"4,0 2 24,0 0 30,0 9 8,2 13 5,-1 9 1,2 14 5,0 15 1,3 8-39,-1 5 0,-4 2-4,3-1-22,-4-9-27,0-8-10,0-12 1,0-18 1,0-8-4,0-12-5,0-9-3,0-5-6,0-10-3,-5-5-8,-1-8-6,0-8-5,1-7-6,2 2-5,1 5-5,9 4 6,5 10 4,6 7 4,6 5 5,7 2 6,2 3 6,-1 0 4,-10 0 4,-3 2 0,-7-4 2,-6 1-4,-5-6-8,4-4-2,-5-1 2,1-3 4,-2-4 13,-2-1 2,0 0 7,-3 3 3,3 3-1,-2 11 6,5 3 12,5 16 9,4 9 6,1 17-2,2 12-8,0 13 11,2 10 3,-5 0 1,-6 5 14,-2-7 4,-1-8-2,0-10-1,0-15 28,0-10 27,0-12 0,3-8-13,5-10-9,8-8-7,6-9-13,3-7-8,9-4-5,0 0-7,-1 4-42,-2 6-40,4 3-23,-6 5-23,-2 4-19,-4 1-4,-5 2-6,-3 0-8,-5-6-16,-2 2-8,-4-7 4,-2 1 2,-4 0 16,-5 1 22,-6 2 20,-1 2 6,-3 7 6,-6 1 11,5 12 18,6 5 7,2 11 3,5 8 3,4 10-18,4 2-14,10 3-39,10 0-90,21-12-226,10 1-254,17-10 0,16-9 0,14-11 0</inkml:trace>
  <inkml:trace contextRef="#ctx0" brushRef="#br0" timeOffset="609312.973">14159 1267 2057,'-17'-3'81,"-9"3"20,-7 0 18,-8 3 13,4 3 8,6 8 6,8 3 1,8 6 3,9 6 0,4-3-57,8 2-17,7-4-15,3-7-22,8-3-9,7-4-7,-4-5-4,1-2-3,-7 3-12,-2-1-5,-3-2-6,-6 6-8,-6 1-3,-1 3 5,-6 4-1,-7 4 0,-7 1-1,-7 2 5,-6 0 9,-1-6 9,4-3 6,7-9-5,5-2-45,10-8-135,5-16-489,10 1 0,10-9 0</inkml:trace>
  <inkml:trace contextRef="#ctx0" brushRef="#br0" timeOffset="610706.7866">14292 1323 1558,'0'0'112,"0"2"28,0 6 41,3 6 16,4 6 11,2 12 8,2 15 2,5 9 2,0 8 0,-1 2-91,-1 0-21,-4-9-27,-2-10-37,-6-10-2,2-13 17,-4-8-1,-4-11 0,8-8-1,-8-9 1,0-7 3,-5-13-1,-1-8-4,-4-12-3,7-11-19,2-7-26,8 3-8,6 5-4,11 11 1,4 11-1,1 18-3,3 10-3,-1 8-13,-3 5-15,-3 7-3,-8 4-5,-6 3 0,-3 4 5,-15 4 1,-2 3-4,-8 0-19,-3 3-19,-8-3-8,9-6 7,4-8-30,10-5-67,9-11-85,6-12-31,12-6-16,9-6 8,5-3 21,5 4 32,-5 7 42,-11 8 55,-6 7 84,-9 5 109,-5 6 116,1 2 51,1-2 39,5-1 7,5-2 7,5-1-3,9-5-17,3-1-46,-3-6-48,1-3-47,-12 0-43,-7-4-29,-6 1-24,-8 3-8,-5 1-2,-10 5 5,-4 5 6,-7 6 7,4 8 3,0 5 9,5 7 13,9 5 9,8 0 2,4 0 0,12-2-9,13-6-10,15-4-29,16-5-34,19-8-35,4-3-27,4-6-23,-12-4-25,-19-8 1,-17 2 0,-22-4 22,-14-2 36,-11 5 43,-4 0 46,-4 5 52,-6 7 42,0 2 42,-6 8 32,3 5 4,2 5 3,8 3-21,7 4-33,9-1-22,7-4-14,11-3-15,6-1-11,6-4-7,3-8-5,1-2-1,-3-2-4,-7-7 0,-3-6-4,-6-3-1,-1-5-12,-4 0-11,-2 3-34,-3 3-41,1 14-7,-2 3-9,3 3-3,-3 8-4,3 2-9,0 1-15,8 3 0,6 3-34,13-6-25,11-8-22,6 0-70,4-12-25,-4-9-42,-9-3-133,-13-3 572,-10-8-425,-12-3 29,-6-6 29,-4-3 90,0-10 89,3-1 93,-2 1 125,1 6 86,5 7 84,-2 11 29,4 10-11,-2 11 5,2 6-11,2 11-41,2 11-35,1 14-38,0 7-53,-1 15-61,-5 5-40,1 0-14,-1-2-31,-1-3-61,0-8-63,0-15-112,6-14-116,5-10-119,2-10 0,10-5 0,1-12 0</inkml:trace>
  <inkml:trace contextRef="#ctx0" brushRef="#br0" timeOffset="611349.4272">15582 1373 752,'0'-6'171,"0"1"40,-4 2 27,-2 6 6,-1 8 4,0 10 0,-3 4 8,7 4 4,3 3 12,3-6-128,7-4-28,5-4-35,8-4-16,8-7-2,11-5-1,6-2-3,-1-8-11,1-4-20,-8-3-24,-13-5-26,-13-5-15,-8 1-4,-9 1-9,-11-2 2,-5 5 4,0 6 2,-4 7 5,4 4 16,-1 11 15,4 5 22,7 7 14,1 0 2,6 6 0,2-1-6,10-4-2,11-6-6,7-1 1,14-4 1,9-7 0,-1-5-7,-8-4-11,-7-3-9,-16-4-8,-9-1-3,-9-4 0,-1-1 3,-1 3-12,1 7 1,1 1-2,-1 12 4,-1 3 6,1 5 13,0 6 6,0 4 2,0-1 1,0 4 5,0-2 16,0-8 26,0-1 47,0-4 42,0-9 0,0 0 1,0-5 0,0-6-2,1-3-14,2-12-53,2-4-69,6-3-129,14-11-199,8-3-457,10 12 0,8 7 0,3 6 0</inkml:trace>
  <inkml:trace contextRef="#ctx0" brushRef="#br0" timeOffset="611686.9971">16821 1402 2748,'0'0'20,"1"6"13,2 8 14,3 7 5,5 11 5,2 7 4,4 8 0,-5 4 3,-2-2 5,-5 2 2,-5-3-3,-11-2-6,-11-2-13,-13-3-3,-9-5-3,-7-9-4,-2-8-5,4-11-18,5-8-18,8-10-54,16-14-58,10-6-120,20-16-412,9-4 0,20-3 0,18-3 0</inkml:trace>
  <inkml:trace contextRef="#ctx0" brushRef="#br0" timeOffset="612479.5027">17066 1526 2246,'-6'12'69,"-2"9"2,0 4 9,4 4 6,4 4-1,12-3 9,8-5 15,4-5 16,3-7 15,2-6-51,-2-6-4,-8-7 0,-7-4-9,-6-9-4,-3-1-2,-3-8-10,-6-1-17,-6 0-18,-1 3-21,-2 6-16,-3 4-6,1 11-2,4 2-3,3 3-8,7 0-15,3 1 12,3-2 6,8 1 4,9 0 8,10 0 9,10 0-1,7 0-1,0 1 3,-8 2 4,-13 5 19,-9 4-8,-14 2-2,1 1-1,-1 8-1,-3 4-1,6-5 4,1 6 2,4-7 14,-2-5 18,6-4 12,-5-9 5,3-1 4,0-6 0,2-8 3,0-3-4,6-5-6,-4-8-20,-3-1-23,-1 0-27,-6 3-19,0 6-16,-4 5-8,-1 10-2,-1 4-3,3 2 5,-1 3 7,4 6 20,-1 2 11,5 7 13,-4-1 8,5 8 11,-1-3 5,-1 3-1,-3-3 1,0-2 11,-7-7 35,3-6 19,-6-5 24,6-6 13,-3-9 0,4-10 1,2-7-2,2-12-1,5-6-11,1-1-41,5 2-89,9 3-104,12 5-331,-3 1-364,-3 5 0,-4-2 0,-23 8 0</inkml:trace>
  <inkml:trace contextRef="#ctx0" brushRef="#br0" timeOffset="614366.6736">5143 1569 2077,'-9'0'44,"-6"0"27,-6 2 32,-9-1 24,4-2 13,-2 2 4,-2 2 1,7-1-1,5 5 1,6 2-32,7 8-3,4 3-22,1 6-29,3 5-14,3 1-6,3 4 4,0 3 4,3 4 1,-3 4 1,-5 4-4,-2 3-4,-2 1-4,0-7-2,-2-7-7,4-14 10,-2-6 17,0-14-1,3-5-4,5-11 4,13-10 2,4-8-2,8-7-1,5-5-13,-2 1 1,-4 7-21,-5 9-28,-6 8 0,-6 11 0,-2 8-6,0 12 0,-3 9 0,1 4-2,-2 8 8,1 2-1,-1-6 4,-6-5 6,2-6 4,-4-11 12,-1-4 4,-1-5 0,-5-3 1,-2-6 1,-7-11 5,1-3-6,4-8-11,3-7-15,14 2-14,8 2-11,15 2-3,0 11-1,5 3-1,-2 9-1,-4 5-3,-10 6 8,-7 8 12,-3 3 20,-9 5 9,3 6 0,-3 3 3,3-3 2,3-5 7,6-3 1,5-6 1,-2-7 5,3-6-7,-3-6-2,0-7-5,-4-3-14,-4-7-14,-3-6-14,-2-1-13,-7 0-3,-6 7-4,-2 7-4,-3 10 0,-5 6-3,0 8 2,4 3 6,8 0 6,6 1 8,2-5 21,10-2 16,7-3 11,2-6 3,11 0 1,0-1-4,1 2-5,-3-2-1,-5 3 1,-3 2 1,-3 1-15,-2 4-14,-4 4-12,-1 7-3,-6 6 2,-3 11 5,0-1 11,0 0 19,-3-6 31,3-3 36,0-11 41,-3-4 13,0-8 7,3-6-3,0-8-4,3-9-2,3-11-11,7-4-25,6-1-30,8 5-46,1 5-55,1 13-31,-4 5-12,-2 6 0,-3 10 1,-1 3 1,-7 6 12,3 1 27,-4 5 18,-5-2 14,1-4 18,-2 0 22,-2-5 16,0-2 19,0-2 6,0-3 1,8-9-8,5-3-26,5-9-30,2-2-39,1-4-22,-6 5-15,-6 4-10,-2 11-18,-5 2-3,-5 3-3,3 7 2,3 5 13,-2 4 15,6 5 36,6 5 18,5 4-33,6 1-147,11-10-559,2 10 0,10-6 0,1-12 0</inkml:trace>
  <inkml:trace contextRef="#ctx0" brushRef="#br0" timeOffset="614729.9474">7954 1712 676,'-1'-5'187,"-3"3"60,3-1 16,1 2 14,-2-1 24,2 10 17,3 11 3,1 10 4,3 12 0,2 13-116,-1 5-69,-2-2-61,-3-4-17,-2-6-15,-4-7-33,2-11-44,1-8-71,0-10-123,0-14-118,4-8-276,5-4 0,8-13 0,1-5 0</inkml:trace>
  <inkml:trace contextRef="#ctx0" brushRef="#br0" timeOffset="614994.5529">8147 1855 1546,'0'-2'132,"0"2"56,0 2 27,-2 7 21,-4 10 14,-6 12 6,-7 10 2,-2 10 3,-2 1 3,2-4-96,6-4-1,7-13-49,5-7-14,6-10-15,4-6-11,12-7-6,5 1-16,11-5-54,10 1-66,0 0-96,-1 1-107,-2-5-114,-2-2-336,-11 6 0,-4-2 0,-5-4 0</inkml:trace>
  <inkml:trace contextRef="#ctx0" brushRef="#br0" timeOffset="615965.5689">8401 2038 1856,'-10'0'168,"-4"0"19,-5 3 8,-1 4 9,6 0 4,2 4 4,6 5 6,4 3 3,2-2 2,0-2-115,5-3-34,6-1-13,0-3-9,8-5-3,2-1-5,3-7-4,-4-7-13,1-1-6,-6-3-4,0-3-8,-9 0-17,-6 7-31,0 3-30,3 5-3,-6 2-2,3 6 2,3 4 2,-3 9 6,3 2 0,9 5 10,6-2 10,7 2 28,7-6 32,1-6 2,-1-5 5,-2-5-2,0-9 3,-4-5 0,-2-7 2,-12-5-10,-5-2-2,-4-2 13,-3 7 7,-3 7-5,3 3-6,0 6-1,0 3 1,-4 2-1,4 0-2,0 6 0,0 8 0,0 5-14,0 14-4,0 4 3,0 10 4,0-1 3,0-4 12,0-10 55,0-8 50,0-12 9,0-7 0,0-10-4,4-2-4,-4-13 0,3-5-3,-1-4-14,2-6-35,1-5-68,2 5-68,4 3-18,-1 4-19,3 13 3,0 5 0,-1 9-1,0 9 3,-3 7 14,-1 5 19,-2 4 16,-2 1 22,3-2 8,-4-4 19,4-6 20,-4-4 12,0-4 4,1-5 0,7-5-1,1-7 1,6-5 0,0-7-7,-2-5-7,0 1-20,-6 7-29,-4 7-12,0 7-5,-3 7-2,-1 10 1,2 7 1,-2 6 1,2 2 0,-1 8 10,3-1 3,2 2-52,1-8-54,3 0-76,4-10-165,1-9-374,2-5 0,6-7 0,-3-7 0</inkml:trace>
  <inkml:trace contextRef="#ctx0" brushRef="#br0" timeOffset="616393.1134">9196 2126 1563,'0'-2'131,"0"2"49,0 2 32,0 5 18,-2 4 19,2 14 6,2 11 3,1 11 3,4 9 2,5 4-95,-3 4-36,2-3-49,-4-4-30,-2-10-11,-5-10 19,0-11 28,-3-14 1,-2-9-4,-2-13 2,-2-13 1,-2-11-3,2-10-1,5-16-9,2-6-13,1-3-40,5 5-42,4 8-13,2 13 7,5 16-6,5 12-6,1 10-18,3 5-15,-1 8-5,-4 4 1,-5 0 3,-8 5 8,-12 3 11,-8 3-4,-12 2 2,-10 1-48,-12 3-111,0-8-146,1-13-346,19 7 0,20-13 0,31-10 0</inkml:trace>
  <inkml:trace contextRef="#ctx0" brushRef="#br0" timeOffset="617047.7231">10567 2002 1976,'-10'-15'121,"-3"-4"54,1-4 54,1 1 20,4 7-5,2 10 5,5 8 10,0 14 5,5 16-2,5 17-80,1 10-42,4 12-72,-5-4-62,-3-6-22,-11-13 2,-6-9-4,-11-10-24,1-11-22,4-11-47,-4-4-45,11-11-28,4-12 10,4-5 9,-1-6 9,4-3 10,-1-1 6,9 7 20,3 8 22,10 7 57,8 5 59,7 6 32,1-1 12,0 7 4,-4 6-6,-10 3 1,-7 5-2,-9 6 0,-2-1-1,-4 0-2,0-3 0,-2-7 14,2-2 16,3-7 14,2-2-2,7-8-7,3-7-6,1-5-15,-1-7-17,-1-10-22,-13-5-25,-2-2-27,-11-3-16,-9 8-9,-6 7-3,-6 11-19,0 12-96,7 6-193,2 10-309,8 6 0,8 1 0,15 3 0</inkml:trace>
  <inkml:trace contextRef="#ctx0" brushRef="#br0" timeOffset="617668.8528">11683 2210 1970,'-9'5'174,"-4"-1"10,-4-1 5,-3 0 4,11-1 1,-4-2 4,10 3 20,1 4 12,2 5 8,2 5-147,7 5-20,1 7-10,2-3-6,2-3-1,-5-2 5,-1-6 18,-5-5-1,-3-6-10,0-6-6,3-3-7,0-7-2,1-10 0,7-2-1,8-13-11,2 2-11,8 3-30,-1 7-20,3 6-10,-3 12-3,-4 5-6,2 10-5,-3 5-4,-3 6 0,0 3 10,-6 5 6,-8-2 8,-2-4 12,-3-4 34,-2-6 24,1-8 20,0 0 4,1-6 3,-1-3 3,3-10-4,7-5 1,0-8-11,8-7-27,0 3-46,0 5-44,-1 7-23,0 11-7,-1 9-9,-5 11-16,0 8-12,0 8-28,3 6-40,4 8-98,7-3-142,-2 1-223,-1-6 0,-2-6 0,-3-12 0</inkml:trace>
  <inkml:trace contextRef="#ctx0" brushRef="#br0" timeOffset="618160.617">12302 2036 2200,'0'-6'100,"0"-2"24,0 6 12,1 2 10,6 12 5,-1 18 0,4 9 3,2 8 0,0 10-4,-3-3-98,0-7-1,-2-7-23,-5-6-12,1-10 1,0-10 20,0-6 0,1-7-6,8-1-8,0-9-14,6-5-10,1-4-10,0-3-6,1 2-7,-5 9-14,-2 5-25,1 1-1,-8 11 5,-2 5 8,-2 2 15,-1 8 15,-2 5 18,-4-1 22,-5 0 16,-7-3 13,-5-3 4,-11-5 2,1-7 1,0-3 2,5-7-9,8-4-37,5-8-79,10-7-121,10-10-126,21-9-322,1 4 0,12 5 0,11-1 0</inkml:trace>
  <inkml:trace contextRef="#ctx0" brushRef="#br0" timeOffset="618450.8046">12636 2271 2408,'0'3'132,"0"4"20,-3 4 7,3 8 4,0 4 3,6 3 2,2 0 2,9-1 1,4-4 6,5-6-90,1-5-16,-4-6-18,-4-4-8,0-6-21,0-6-29,-3-5-39,-4-8-43,-1-6-65,-7-5-34,-2-6-14,-4 1-33,-2 3-45,0-2-91,4 8-149,-7 17 0,4 7 0,2 2 0</inkml:trace>
  <inkml:trace contextRef="#ctx0" brushRef="#br0" timeOffset="618713.5015">13035 1939 2700,'0'-7'120,"0"2"-4,0 1 3,-2-1 11,2 12 6,0 12 1,0 14 0,0 12 0,3 14 3,0 5-115,0 1-15,1-4-15,-1-9-25,7-10-85,-4-10-135,5-15-451,0-5 0,5-9 0,4-6 0</inkml:trace>
  <inkml:trace contextRef="#ctx0" brushRef="#br0" timeOffset="619470.9707">13266 2188 2089,'-11'0'81,"-3"5"23,-6 3 4,-3 6 7,4 2 13,4 9 15,4-4 15,7-1 10,4-3 6,1 0-35,4-7-14,1-5-6,6 0-6,3-5-4,3-8-20,4 1-28,1-4-26,-6-2-11,-5 1-9,-3 2-27,-6 3-27,-2 5-11,-1 2 6,0 4 8,0 6 9,0 3 19,2 6 12,-2 0 6,1 3 5,2-3 20,0-2 17,0-7 4,5-3-3,-7-1-5,1-4 2,-1 1-3,-1-3 0,0 0-4,0 0 0,2 0-8,-1 0-5,1 0-8,-2 0-3,1 0-1,1 0-4,-2 0-1,0 0-1,1 0-3,-1 0-3,0 0-1,0 0-2,2 0-3,-2 0 0,0 0-6,0 0-1,1 0-5,-1 0 0,0 0 7,0 0-4,0 0-2,3 0-10,1 0-11,-1 0-27,1 0-13,2 0-27,-3 0-52,0-3-77,0 1-84,2-4-95,-1 3-32,-1-1 7,-3 1 20,4 1 35,-2 2 23,-1 2 33,-1-4 61,0 2 74,0-3 66,6 3 75,-6 0 0,2 0 0,1 0 0</inkml:trace>
  <inkml:trace contextRef="#ctx0" brushRef="#br0" timeOffset="621548.0478">14961 3144 1186,'0'0'69,"1"-2"4,-1 2 9,2-3 18,-2-1 39,0 3 32,0-2 21,0 0 20,0 2 19,0-1-51,0 2-8,-2-5-2,-3 5 2,-3-3 1,-4 0-23,-4 1-19,-2-1-6,-3-1-18,5 0-18,-5 3-7,1 0-3,5 1 0,-1 2-10,0 6-17,-1 0-18,3 3-10,-3 5-15,7 3-2,-1-1 0,2 1 0,5-2 1,4 0-1,0-2 2,0-1-1,0-2 3,4-2 4,5 0 1,3-3 0,4 0 1,1-3 2,1-3 0,1 1-1,-3-2-6,2 0 1,-1 3-1,2-1-7,-5 5 0,4 3-2,-5 2-1,4 1-1,-7 4-1,0 1-2,-4 3 3,-2 2 3,-4 0-4,0-3 5,-4 4 8,-5-2 15,-1-1 15,-7-4 13,-2-2 13,-5-2 12,-1-6 0,-5-2 3,0-5 0,-1 0-4,4-3-18,2-2-38,8 0-54,2-2-73,8 0-107,7-2-205,-3-7-493,3 7 0,6-5 0,4-6 0</inkml:trace>
  <inkml:trace contextRef="#ctx0" brushRef="#br0" timeOffset="621872.5824">15190 3264 850,'-11'0'126,"-7"2"42,-2 1 30,-5 1 14,1 1 10,1 9 11,5 1 5,5 5 3,2 3 3,8 6-85,0 0-41,6 5-45,1-2-57,14 0-155,7-8-452,2 0 0,6-6 0,7-6 0</inkml:trace>
  <inkml:trace contextRef="#ctx0" brushRef="#br0" timeOffset="622337.6325">15429 3416 1837,'-11'-8'181,"-5"2"13,-4 0 5,-3 2 6,2 2 4,6 6 4,2 3 2,4 5 2,3-2 3,6 9-153,0-2-29,0 1-13,3-2-4,6 0-2,6-2-3,1-6-3,5 0 1,3-6 0,-2-2 0,-1-2 3,-3-6-3,-3-3 2,-3-4-4,0-5-6,-8 1-6,-1-2-8,-1 3-4,-2 4-11,0 3-6,0 5 0,2 6 1,3 2-2,1 6 6,3 5-2,6 2 6,1 6 5,3 1-20,-1-5-134,0-3-66,9-9-427,-1-1 0,-2-1 0,9-6 0</inkml:trace>
  <inkml:trace contextRef="#ctx0" brushRef="#br0" timeOffset="622743.1796">15766 2938 828,'1'6'139,"3"5"42,0 7 26,-1 3 28,0 8 17,1 7 15,2 3 8,-3 7 5,5 5 6,-1 6-90,1 1-42,-4-1-44,3-5-21,-3-3-28,-4-6-17,0-8-11,0-6-7,0-4-4,0-7-5,0-7 1,0-2 0,0-6-4,0 0-38,0-3-56,0-3-109,21-13-502,-18 12 0,3-3 0,-5-3 0</inkml:trace>
  <inkml:trace contextRef="#ctx0" brushRef="#br0" timeOffset="623654.7563">15980 3401 1802,'4'0'108,"-4"0"7,0 0 1,0 0 17,0 0 8,6 0 4,3 0 6,6 0 3,0 0 4,1 0-67,0 0-27,-2-3-5,2-3-1,-6-2-17,1-2-7,-5-4-2,-2 2-6,-2-2-3,-2 1 0,-6 1-1,-2 1 6,-5 2 2,-5 4 2,-2 1 1,-1 1 6,4 4 18,3 5 34,3 4 22,3 6 15,5 7 7,3 4-5,5 9-4,4-2 4,2-1-3,5-1-6,3-1-23,-3-5-27,-2-7-20,3-7-18,4-8-13,-1-2-28,6-2-39,-4-2-62,-4 1-54,-3 1-61,-2-4-80,-6-3-110,-1-2-82,-3-14-168,-2 17 0,1-2 0,-2 2 0</inkml:trace>
  <inkml:trace contextRef="#ctx0" brushRef="#br0" timeOffset="627004.5228">14062 3988 1227,'0'-1'101,"0"1"25,0-3 28,0 3 22,0 0 30,2 0 32,-2 0 21,0 0 13,0 0 9,0 0-67,0 0-28,0 0-26,0 0-30,0 0-22,0 0-21,0 4-18,0 6-3,0 5-1,0 10 6,3 7 8,-3 8 3,0 0-1,1 6 5,-1-1 3,0-4-7,0-3-13,0-3-17,0-4-14,0-4-12,0-2-14,0 0-1,0-7 0,0-4-3,0 0-21,0-8-30,0 0-42,0-3-82,0-3-160,3-9-530,-1 7 0,-2-4 0,1-5 0</inkml:trace>
  <inkml:trace contextRef="#ctx0" brushRef="#br0" timeOffset="627396.6754">14443 4216 1146,'0'-5'122,"0"3"19,0-2 17,-5 1 24,-5 1 26,-2 2 26,-5 0 13,-1 4 13,-1-1 9,-2 4-72,6 4-41,0 6-14,-1 1-12,10 4-18,3 2-22,2 1-26,5-1-10,2-2-15,7-1-7,3-5-14,6-3-41,1-3-66,6-5-122,0-5-145,-2-24-308,0 19 0,-3-2 0,-5-6 0</inkml:trace>
  <inkml:trace contextRef="#ctx0" brushRef="#br0" timeOffset="628148.6951">14589 4229 1808,'0'0'9,"0"0"18,0 2 30,0 2 27,0 4 16,0 7 12,0 4 9,3 6 7,-3 3 9,0-1 5,3-1 4,-3-3-9,1-4-27,1-2-6,-2-4 30,0-5 17,0-7 4,0-2-1,1-3-3,-1-6-10,2-7-7,-1-6-6,4-5-5,-2-8-21,4 2-50,-1 0-34,4 7-15,0 5-13,4 10-11,-5 6-1,5 5-1,-1 3-3,-1 10-2,0 3 2,-5 5 8,-1 4 4,1 5 2,-5-2 10,0-2 7,-1-2 2,-1-4 3,0-7 17,2-4 18,-1-4-2,2-4-4,2-5 1,0-6-2,1-4-4,1-9-16,2-11-12,2 2-5,2 1-23,-2 4-25,-1 8-4,1 8 5,-2 8 1,-6 3-1,3 2 4,1 6 18,1 2 9,-1 4 2,3 6 5,0 5 14,-3 2 9,6 1-2,-5 4 1,1-2 7,-2-3-1,-4 2 1,-3-7 0,3-2 3,-3-1-6,0-4-38,0-5-62,0-1-99,5-5-202,-3-3-402,-1 0 0,1 0 0,-1 0 0</inkml:trace>
  <inkml:trace contextRef="#ctx0" brushRef="#br0" timeOffset="629564.8065">15517 4284 1937,'0'-2'127,"0"-1"23,-1-2 12,1 2-1,-2 0 15,2 6 29,-3 8 18,3 6 14,0 9 7,0 3-85,0 6-34,0-4-19,0-2-6,0-8 8,0-3 19,0-7 0,0-6-15,0-4-12,3-4-2,-1-7-7,-1-4-2,1-8-4,0-7-7,-2-7-5,0 2-35,0 2-33,1 3-10,1 5-3,5 10-1,3 8 6,14 0-3,7 2 0,6 0 3,3 1-2,-2-4 1,-3 0-2,-8-3-5,-6-1-15,0-1-17,-4-1-11,-10 0 1,-2 1-4,-2 3-2,-8 0 1,-2 2 0,-7 0 11,-2 3 15,-8 3 22,0 0 16,0 3 12,5 5 2,6 9 10,5 1 3,5 9 0,0 3-3,6 4-3,5-3-6,11 1-1,7-3-10,10-7-16,6-5-45,0-3-70,1-8-75,-7-5-112,-1-6-134,-8-13-318,-10 4 0,-4-1 0,-9-8 0,-4 2 3308,-1 2-2998,-1-5 43,1 4 65,-1 7 63,1 6 63,1 4 62,0 4 102,0 0 158,0 8 162,0 3 64,1 12-28,1 7-37,-1 6-52,2 6-47,-1-1-18,-1-1 3,3 1-28,-1-4-46,-3-5-27,0-7-16,0-4-6,0-9-6,0-7-11,0-2-5,2-9-1,-2-7 0,0-8-1,0-7-2,0-14 0,0-5-1,0-9-1,0-2 0,0-3 2,1 8 6,-1 14-1,5 7-2,3 11 0,-1 11 0,7 1 1,1 6 0,1 2-2,-2 0-3,2 5-4,1 3-9,1 2-10,-3 4-18,-3 5-6,-6 0-1,-3 0 1,-3 4 4,-7-4 7,-10 3 3,0-3 3,-7 0 6,1 0 5,1-7-11,6-2-71,10-9-193,0-3-469</inkml:trace>
  <inkml:trace contextRef="#ctx0" brushRef="#br0" timeOffset="630167.5495">16258 4167 2086,'3'0'56,"0"0"28,0 0 37,0 3 18,0 4 17,1 5 7,3 9 2,-2 7 3,-2 5 4,-1 2-50,-1 1-7,-1-3-26,0-3-37,2-10 3,1-4 34,-2-8-3,1-8-1,-1-6-4,1-7-2,-2-8 1,0-7 2,0-11-3,2 0 0,1 3-22,4 4-51,0 8-4,10 9-2,6 7 1,4 0-13,0 5-25,-3 1-17,-4 0-14,-4 0-29,-7-2-50,0 0-39,-2-5-19,-4 1-5,-3-1 5,0 1 31,-6 0 53,-4 1 40,-2 3 33,-6 1 37,0 1 58,0 2 48,3 4 29,4 4 20,4 4 1,5 7-20,1 3-27,2 4-25,4-1-32,2 4-54,11-4-40,8-1-14,11-5-105,19-9-214,-3-3-232,0-7 0,-2-4 0,-9-4 0</inkml:trace>
  <inkml:trace contextRef="#ctx0" brushRef="#br0" timeOffset="631332.9831">16727 4166 1840,'-9'-3'133,"-9"3"11,1-1 14,-3 2 9,6 3 5,4 7 7,3 0 10,6 5 9,-1 0 2,7 1-109,1-2-20,0-1-11,6-2-11,3 0-8,5-1-5,-4-2-19,4 0-72,-2 2-46,-5 1-12,-6 2-4,-3 0 4,-1 3 12,-6 0 18,-6-2 14,-3 3 13,-5-3 38,-4-2 75,-1-4 52,2-4 16,5-5 0,5-5-25,4-6-63,4-4-105,2-7-73,5-5-51,1 1-15,2 1-11,2 7 14,0 7 12,-3 8 23,0 2 56,-4 1 89,0 0 114,1 0 70,2 0 45,8 0-8,1 0-22,7 0-94,2-2-92,-1-3-81,-2-1-56,-4-1-37,-7-5-29,-1 2-12,-4 3 11,-5 0 24,0 3 46,0 1 91,-5 0 110,2 1 99,-4-1 48,-4 0 28,-1 2 16,-1-1 6,2 4-5,1 2-16,3 1-23,4 5-21,3 7-33,0 5-41,3-1-25,4 4-26,0 1-15,7-6-12,-1-5-10,-1-3-6,0-5-1,2-3-5,-4-4-8,1-6-19,1-4-27,-2-3-18,-2-4-10,-3-6 3,-3-2 0,0 4 5,-2 5 7,0 2 1,0 7 5,0 5 43,1 4 35,2 3 22,0 9 11,3-1 4,1 6-4,0 1-6,0 0-9,-1-2 2,-2-1 26,-1-10 40,-3 0 15,0-7-1,0 0 3,0-4-3,0-6 1,0-7-3,0-8 0,0-5-7,3-5-48,0 3-68,1 2-30,3 7-10,0 9-4,-1 9 1,-2 2-2,2 3-1,5 4-2,-4 7 5,2 1 20,2 6 3,-4 4 2,-1 1 6,-1-2-2,0 4-3,-1-5-5,-4-1-15,0-2-37,3-3-49,-3-6-116,9-5-217,-4 0-337,4-7 0,7-8 0,5-6 0</inkml:trace>
  <inkml:trace contextRef="#ctx0" brushRef="#br0" timeOffset="631938.6708">17146 4070 2009,'0'-4'63,"0"4"24,0-3 27,0 6 25,0 1 20,0 13 10,3 3 1,0 7 5,0 6 0,1 4-67,2 1-7,-2-6-42,0 0-65,-3-7-75,-1-7-106,6-10-156,-4-1-239,-2-7 0,0-4 0,-3-8 0,-11 27 2597,4-39-2236,-3 3 99,2 1 69,2 4 27,5-21 20,1 31 40,3 1 55,0 4 108,5-1 154,4 0-28,8 2-95,5 0-99,4 0-64,-1-1-27,-1 1-13,-9 0-11,-4 0-39,-3 0-59,-4 0-15,-4 1-1,2 5 5,-1 1 13,-2 7 12,1 1 22,0 5 21,0 2 16,0 0 37,0 0 36,1-5 9,-1 0-1,0-3-5,3-5-14,1-2-14,-4 2-19,3-2-11,-3 5-6,-3-3 1,-7 2 1,-5 0 0,-4 4-3,-12-5-6,0 1-71,4-3-173,1-6-332</inkml:trace>
  <inkml:trace contextRef="#ctx0" brushRef="#br0" timeOffset="632514.5645">17716 4139 737,'1'-1'114,"-1"-2"74,0 0 63,0 2 34,3 1 0,-3-1-3,0 1 11,0 4 21,0 4 20,0 9-42,0 9-45,2 9-63,-1 8-58,-1-2-35,0 3 2,0-4 4,0-7-10,0-5-25,0-8-64,0-8-52,2-4-148,4-10-618,2 0 0,6-3 0,7-9 0</inkml:trace>
  <inkml:trace contextRef="#ctx0" brushRef="#br0" timeOffset="632916.6502">17960 4226 2663,'0'-2'97,"0"1"5,0-1 14,-2 1 18,-2 2 16,-2 9 23,0 4 15,0 8 13,3 4 5,3 6-83,0-3-5,0 1-11,0-8-8,3-3-6,3-5-8,3-4-18,6-9-11,0-2-18,4-2-22,2-8-20,-5-4-20,-2-2-16,-6-9-20,-3-2-16,-7-1-8,-6-3-4,-3 4-6,-2 6 10,-3 2 13,2 13 16,1 5 3,2 3-11,5 2-58,5 1-126,1-3-147,3 2-261,0-1 0,6-2 0</inkml:trace>
  <inkml:trace contextRef="#ctx0" brushRef="#br0" timeOffset="633231.8329">18321 4073 1993,'0'-2'138,"-3"-1"6,3 2 1,-1 0-8,-1 1 4,4 0 12,-2 4 11,0 9 10,1 7 1,2 9-113,0 12-19,1 0-5,-1 5 0,-1-7 9,-2-3-2,0-8-13,0-5-33,0-6-90,3-10-204,-2 0-361,-1-7 0,5-7 0,1-3 0</inkml:trace>
  <inkml:trace contextRef="#ctx0" brushRef="#br0" timeOffset="633548.8186">18486 4109 1643,'0'0'76,"0"1"45,-1 3 26,-4 7 27,-2 5 13,-7 9 12,-5 6 4,-5 8 11,-5-3 4,0 5-44,4-11-24,9-5-39,6-7-22,9-6-17,2-7-6,7-2-7,5 0-2,7-2-10,7-1-17,8 0-32,2 0-58,1-1-134,3-5-176,-10-2-312,-5 2 0,-7-3 0,-7-3 0</inkml:trace>
  <inkml:trace contextRef="#ctx0" brushRef="#br0" timeOffset="634390.4403">18619 4166 1764,'0'0'95,"0"0"0,0 1 17,2-1 20,-2 4 15,1 7 7,3 9 5,-1 9 4,-1 7 2,-1 1-89,-1 1-3,0-2-1,0-8-15,0-4-20,0-5 6,0-7 13,0-4-2,0-7-3,0-1-2,0-4 2,0-4-4,0-8 2,0-3-2,0-4-3,0-3-19,0 0-20,0 3-3,3 1 1,-3 1 0,3 6-1,0-2 1,4 1-9,-3 5-4,2 2 2,0 2 3,0 5-1,-1 4 2,-1 2 1,5 6-1,-1 3-1,-1 1 1,2 2 8,-5-5 8,1 0-2,-3-5-4,-1 0-4,-1-4-2,0 2 0,0 1 3,0 0-1,0-1 1,0 3-1,0-7 1,0 3 15,0-3 28,0 2 10,0-2 0,2-5 4,1-3-3,0-3 3,3-6-5,3-4-2,0 5-4,0-1-21,0 5-33,-2 3-15,-4 6-8,3 1-12,1 2-3,0 1-7,0 2 1,2 2 1,-5 2 8,-1 7 23,0 3 23,-3 4 23,-3 5 18,3 2 14,0 0 10,0-1 9,0-3 2,0-2 1,0-5-6,0-3-14,0-4-35,0-3-73,3-7-192,-2-14-637,2 12 0,3-6 0</inkml:trace>
  <inkml:trace contextRef="#ctx0" brushRef="#br0" timeOffset="634540.6174">18917 4293 2674,'0'-9'37,"1"-7"-86,-1-10-483,2-3 0,3-1 0,5-3 0</inkml:trace>
  <inkml:trace contextRef="#ctx0" brushRef="#br0" timeOffset="646102.4774">3468 5283 437,'0'-4'41,"0"3"8,0-2 8,0 1 5,0-1 14,0 2 23,0 1 19,0-2 12,0 2 7,0 0-26,0 0-1,0 0 0,0 0 4,0 0 13,0 0 4,0 0-7,0 0-3,0 0-1,0 0 4,0 0-2,0 0-4,0 0-8,0 0-15,0 0-18,0 0-19,0 0-10,0 2-12,0 0-6,0 2-5,0 4 3,0-3 11,0 3 11,0 1 7,0 3 2,0 0 3,0 1 0,0 1-3,2 1 3,-2-1 11,0-2 7,0 2-2,1-1-1,-1-1 5,0 0 5,0-1 3,0 1-5,0-1 3,0 1-5,0-2-15,0 3-16,0-2-7,0-1-9,0 1-9,0 2-4,0-1-5,0 2-1,0-4-4,0 1-2,0 0 6,0-2 2,0 3 3,0 2-1,0-2-1,0 1 3,0 2-2,0-1 6,0 1 0,0-1-2,0-2-5,0 1-2,0 1-4,0 0 0,0 0 2,0-1 0,0-3 2,0 2 0,-1 0 3,-1 0 3,1-2 1,-2 2 0,0-1 0,3 0-2,0 1 0,-2 0-2,2 2-2,0-3-5,0 4-5,0-4 2,-3 1-2,0 0 0,0 2 2,0 1-1,-1-2-1,2 1 2,1-2-3,-1 0 2,1 0 1,-1 2-3,2 0-2,-1-1 0,-1 1-2,-1-1 0,1 1 1,1 0-1,-2-1-3,3-1 1,-3 2 0,3-3-2,0 3 2,0-2-1,-3-1-1,3 0-1,0-1 0,-4-2-2,4-2 3,0 1 2,-3 0-3,3 0 1,-2 3-1,1-3 0,1 4 0,0-5 2,-2 6-1,1-4-1,1 3 2,0 0-2,0-2 0,0 1 4,0 0 1,0-3-2,-2 2 0,2 2 1,0-2 1,0 2 1,0 5-1,0-4 1,0 2-1,0 0-2,0 1-2,0-2 2,0-2 1,0 0-1,0 0 1,0-2-1,0 0-1,0 0 1,0-1 4,0 0-4,0-2 0,0 3 0,0-3-1,0 2 0,0-3-1,0 0-8,0 0-8,0 0-8,0-4-1,0 2 1,0 0 1,0 0 0,0-1 0,0 1-1,0 1 1,0-1 8,0 1 9,0 2 6,0-2 2,0 3 0,0 0 2,0 1 4,0 1 3,0 3 1,0 1 1,0 1-1,2 1 6,-2-1-2,0 4-3,1-3 2,2-1 0,-1 3-4,1 0 1,-3-2 0,0-1 0,0 3 3,4-1-1,-4 1 0,0 2-1,0 0-1,3 0-1,-3 1 1,3-1-5,0-2-1,-2 1 4,3 0-5,-3 0-1,2 2 2,-1-2 2,1 1 0,-2 1-3,1-2 1,-1 0 5,2-2-1,-3-2-5,3 0 1,-3-1-1,3-2-3,-3 3 1,3-3-1,0 1 3,-3 2-1,3-1-3,-1-2-1,-1 1 2,1 0-1,-1-4 0,1 3 1,-1 0 0,1 1 0,-2 0-1,0 1-1,0-1 3,1 3-3,2 0 0,-3 0 2,1-1-1,3 3 2,-3-2-3,1 2 1,-2 0 0,0-1 1,0 0-4,0 2 4,0-2 1,0 1 1,0-1 1,0-2-1,0 1 7,0-3 1,0-1 5,0 0 3,0-1 4,0 2-1,0 2-2,0-1 0,0 5 0,0-3-1,0 1-2,0 0-1,0-2-6,0 0-4,0 0-1,0 1 2,0 1 1,0-1 3,0 3 1,0-1 2,0 0 0,0 3 4,0-6 1,0 1 7,0-1 0,0-2-3,0 0-2,0-2 5,0 2 2,0-3 1,0 2-3,0-2-5,0 3 9,0-1-8,0 0 0,0 1 5,0 0 0,0 2-8,0-3 0,0 0 5,0-1 12,0-2 8,0 1-3,0 0 5,0 2 0,0-2-13,0 3 5,0-1 1,0 0-4,0 1-8,0 0-15,0 1-2,0-1-14,0 0 1,0 1 1,0 0 10,0 0-2,0 0-6,0-2 0,0 1 1,0 2-1,0-2-8,0 1 5,0 0-10,0 1 1,0-3 5,0 3-3,0 1 1,0-3 1,0 3 3,0-1 4,0 1-2,0-3 3,0 0 13,0-5-4,1 1-5,-1-2-6,0 0 9,0 0-4,2 0-3,-2 3 4,0-1 4,0 1 0,0 1-8,0-4 4,0 0-1,0-1 6,0-1-9,0-1 0,0 0 5,0-1-2,0 0-6,0 4 0,0 0 0,0 2 4,0 1 1,0 0 0,0-1 5,0 0 0,0 1-5,0-2 0,0-2 5,0 1 0,0-2 0,0 1-5,0 1-3,0 0 0,0 1 0,0-2 3,0 5-3,0-5 3,0 2-3,0-1 0,0 2 5,0-3-8,0 0 3,0 2 5,0-3-1,0 4-10,0-2 11,0 1-3,0 0 3,0 2-4,0-1-4,0 1 5,0 0-1,0 2 1,0-2-8,0-3 8,0 3-8,0-1 2,0 1 5,0 0-5,0 4 4,0-1 6,0 0-8,0 2-3,0-2 8,0-1 5,0 0-1,0-3-1,0-1-9,0 0 9,0 2-8,0-1-6,0 2 10,0-1 4,0 1-4,0 3-4,0-4-4,0 0-4,0 1 6,0 0 0,0-4-2,0 2 3,0 0-2,0-1-10,0 2 11,0 1-2,0 0 4,0 2 8,0-1-4,0 2 7,0-3-4,0 4 6,0-2-6,0-1 5,0 0-7,0-1 1,0-3 3,0 0-3,0 1 0,0-3-6,0 2 8,0-1-5,0 0 5,0 4 1,0-3-1,0 2 3,0 1-3,0-3 0,0 4 0,0-5 0,0 4 0,0-4-3,0 2 8,0-2-8,0 1 0,0 2-3,0-1 0,-2 0 8,1 2 0,1 0 0,-2-2 0,1-1 0,1-1-8,0-2 8,0 0 0,0-1 0,0-1 4,0 3-7,0-3 0,0 4 0,0 1 0,-2 2-1,0-1 1,1 4-3,-2-3 0,2-1 5,1-1-9,0 0 4,0-4 0,-2 6 1,2-2-4,0 1 0,0 1 6,0 0-1,0 0 0,0 0-6,0 1 4,0-1-2,0-1-2,0 1 0,0 0 4,0-1-4,0-1 0,0 3 0,0-2 5,0 3-3,0 0 3,0 3-2,0-4 2,0 1-3,0-1 5,0-2-2,0 3-10,0 2 6,0-1-1,0 2-4,0-4 9,2 1-2,-2 0 3,1 1 6,2-1 3,-3 0 8,1 1 14,-1-2 5,0 0-1,0-1 15,0 1-1,0 0 0,0-3-3,0 1 5,2 0-5,-2 1-3,0-1-6,0 1-8,2 2-3,-2 1-8,1-2 0,-1 0 0,2-1 8,-1 1-3,1-3-3,-2 2-1,0 0-2,3 2 0,-3-2 0,0-1 0,0-1-8,0 0 0,0 1-8,0-1-5,0 2 0,3-2 0,-3 1 0,0 2 0,0-3 0,0 0 0,0 0 0,0-2 0,0-2 0,0 0 0,0-2 0,0 1 0,0-1 0,0 4 0,0 0 0,0 2 0,0 0 0,0 0 0,0-4 0,0 1 0,0-3 0,0-1 0,0 0 0,0 0 0,0 0-54,0-1-71,0-3-93,0 1-48,0-2-75,-3-2-127,3-4-291,-6-3-433,-1-4 0,-6-8 0</inkml:trace>
  <inkml:trace contextRef="#ctx0" brushRef="#br0" timeOffset="649461.3851">3494 3609 814,'0'-3'89,"0"2"16,0 1 21,0-1 18,0 0 12,0 1 10,0 0 8,0-2 17,0 2 16,0 0-49,0 0-13,0 0-9,0 0-13,0 0-14,0 0-10,0 0-15,0 0-11,0 0-13,0 0-10,0 2-2,0 4 2,0 3 0,0 2 5,0 8 3,0 4 6,1-1 8,-1 2 11,0 1 4,0 0 10,0-1-6,0-1-6,0 1-4,0-2-11,0 3-7,0-4-2,0-1-5,0 2-3,0-3-9,0-2-15,0 2-5,0-2-6,0 0-1,0-2 2,0 0 5,0 2 4,0-2 7,0 0 0,0 1 7,-1 0 0,1 1 6,0 2-3,-3 3-4,3-3-4,0 3-5,0 0-7,0-3-3,0 1-4,0 2-6,0-8 1,0 3 1,0-2 7,0-1 8,0-2 3,0 2 1,0 2 2,-3 0-3,1-3 1,-1 1 1,2-2-2,1 2-5,0-1-8,0-1-1,-2 2-4,0-4 2,1 2-1,-2 1 2,0 1 1,2 1-3,-2 2 4,1 0-1,-1 4 2,0 1-3,0 2-1,0 0-1,3-1-1,-3-1-2,3-2 1,0 2 1,0-4-1,-2 3-2,1 0 0,1 1-2,-3 2-2,2 1 0,1 4 3,0-3-3,0 3-1,0-4 1,0 0-4,0-2 3,0-2-1,0-3 1,0-1 3,0 0-3,0-1-2,0-3 1,0 3 0,0-1-2,0-3 1,0 2-2,0-2-1,0-1 0,0-2-2,0 2 2,0 0 0,0 1 1,0 0-4,0 3 3,0 1-2,0-1 4,0 2 0,-2 2-3,2-1 2,-1 3 1,1-2-4,0 2 1,0 4 1,-2-5-2,2 4 1,0 1-4,0-2 4,0-2-1,0 4 1,0-7-5,0 3 8,0-2-2,0 1 5,0-3-2,-1-1 1,-1 0 0,1 0-1,-2-3 3,1 2-1,0-1 3,1 0-5,-2-2-2,3 0-2,-3 2 2,3 1-1,0-2 2,0 0-1,0 0 0,0-1 0,0-3-2,0 6 3,-3-1 1,-1 1-1,-2 2-6,-2 0-53,0 5-154,16-1-920,-16 1 0,1-1 0,1-6 0</inkml:trace>
  <inkml:trace contextRef="#ctx0" brushRef="#br0" timeOffset="657187.2926">1659 7040 399,'2'-3'43,"-1"0"-1,4 0 1,-2-3 0,3 6 1,0 0 0,3-2 2,-3 2 6,0 0 6,-1 0-22,-4 0 36,1 0 33,-2 0 32,0 2 22,0-2 16,0 0 10,0 3 6,0 0-5,0-3-1,0 0-19,0 0-34,0 0-27,0 0-13,0 0 4,0 0 2,0 0 4,0 0 0,0 0 0,0 0-3,0 0 0,0 0-5,0 0-5,0 0-20,1 1-26,-1-1-15,4 0-12,1 1-7,3-1-3,1 0 1,1 0-2,-1 0 4,-3 0 0,3 0 5,0 0 2,-1 1-4,1-1-1,3 2 3,-3-2 3,2 1 1,2 1 3,-1-1-1,4-1 1,-3 0-3,-1 0 5,1 0 0,-2 0-1,2 0 0,-1 2 0,3-2 4,-3 3 0,5-3 1,-2 0 2,4 0 2,-5 0-5,5 0 2,-5 0 2,0 0-2,-5 0-5,3 0 1,-5 0-4,1 0 4,1 0-3,0 0 1,4 0-1,0 0-2,0 0 3,-2 0-1,3 0 2,-3 0-2,3 0 1,-1 0-6,-4 0 2,5 0-5,-5 0 2,0 0-2,3 0-3,0 0 1,0 0-2,4 0-3,0 0 0,-3 0 0,2 0-4,3 0 1,-6 0-1,3 0 3,-4 0-2,2 0 1,-2 0-1,1 0 5,1 0-1,3 0 3,3 0 4,-2 0 0,4 0 1,-5 0-3,-1 0 0,-1 0-2,-5 0-2,2 0-4,-1 0 2,-1 0-2,3 2-1,1-1-2,0 1 1,3-1-1,1 0 2,-1 1 0,1-2 2,1 0-2,-3 0-1,0 0 2,3 0-2,-3 3 0,0-3-1,0 0 4,5 0-2,-2 0 1,1 0-1,2 0 3,1 0-1,-3 0-1,-1 0 0,-1 0 1,1 0 1,-2 0-4,1 0 1,1 0 4,0 0-4,1 0-1,-2 0 0,-1 0 0,0 0 0,0 0-2,-2 0 2,1 0 1,0 0-2,0 0 1,0 0-2,0 0 1,0 0 1,1 0 0,0 0-1,-1-3 2,0 3-2,3-2-1,-3 1 2,0 0-2,-1-1 3,-1 1-1,1-1 0,2 2 0,-4-5-1,4 2 0,-3 0 1,-3 2 0,5 0-1,-1 0 0,2 1 1,3 0 0,3 0 3,-1 0-2,0 0 0,0-3-1,-1 3 2,-6 0-1,2 0 3,-4 0 0,-3-3 1,0 3 0,0 0-4,3 0 5,0 0 1,2 0 3,4-3 8,4 3-3,2-4-1,1-3 2,2 5 1,-2-2 1,-4 1-1,-4 3-1,-1-3 0,-5 0-3,-1 2-7,-2 1 1,-1-1 0,0 1-3,-1 0-2,2-1 0,3 1 1,0 0-2,5 0 2,-1 0 0,3 0-1,2 0 0,-5 0 0,1 0 0,-7 0 0,-1 0 3,1 0 0,-2 0 0,1 0-3,3 0 7,2 0-1,-1 0 0,3 0 2,0 0-1,0 0 0,-4 0-3,2 0 1,-2 0 1,-2 0 1,-1 0-5,-1 0 2,0 0 1,1 0 0,0 0-1,5 0 1,-2-2-3,10 1 3,-2-1-4,4 1-1,-2 0 0,0-1-3,-4 0 0,-3 2 0,-1 0-1,1-3-1,-1 3 1,0 0-1,1 0 1,-2 0 2,-2 0-2,1 0 2,0 0 0,-3 0-1,3 0-1,0 0 3,-1 0-1,2 3-3,-1-1 2,2 0 0,2-1 1,2 2-1,-4-2-2,4-1 4,2 0-1,-4 0-1,0 0 1,1 0 1,0 0 1,-1 0-3,3 0 0,-6 0 0,3 0 2,-4 0-4,-2 2 6,3-2-3,-3 0-2,0 0 1,0 0 2,-2 0-1,-2 0 1,1 1 3,-1-1-1,1 1 0,2 0-4,2 2 5,-1 0 0,-2-3-2,1 2-1,-1-1 0,1 1 2,-5-1 0,6 2-1,-3-3-1,1 2 2,1 0-1,1-2 1,-3 4-2,2-1 1,-2-2 2,-2 1-6,-1 1 2,-3-3-1,0 0 4,0 3-4,3-3 2,0 0-1,0 1 0,3 0 0,-1 0-2,-2 1 3,1-1-2,-1 2-1,-2-3 0,-1 0 1,2 2-2,-2-2-1,0 0 4,1 0-2,-1 0-2,2 0-2,-2 3 0,2-3-16,-1 3-26,-1 0-43,2 0-61,-2 0-82,0 1-153,19-4-580,-19 3 0,-2-2 0,0 2 0</inkml:trace>
  <inkml:trace contextRef="#ctx0" brushRef="#br0" timeOffset="662881.5379">3448 3632 692,'0'0'112,"0"-3"23,0 3 25,0-1 18,0 1 5,0 0 3,0 0 1,0 0 5,0 0 10,0 0-74,0 0-19,0 0-18,0 0-18,0 0-12,0 0 1,0 0 4,0 0 2,0 0-5,0 0-8,0 0-13,0 0-8,0 0-5,0 0 1,0 0-3,0 0 0,0 4 1,-1 2 3,-5 2 6,0 3 10,-3 3 10,-4-1 11,0 3 7,0 3-2,-2 1-2,1 4-4,-2-2-6,4 7-3,-3-5-4,-1 1 2,0 1 5,-2-2-1,-3-2 4,-2 0 4,1-2 3,2-1 1,-4-2 2,6-2-2,6-2-4,4-4-12,1-4-10,6-1-7,1-4-9,0 0 0,0 0 2,0 0 6,0 0-2,1 0 3,3-2 1,2 0 3,2-6-5,1-2-2,8-6-2,-2-4-8,4-1-8,4-6-9,1-3-2,-1 2-2,2-1-2,-1 1-2,-3 1-1,-1 4-3,1 2 3,3 3-1,0-1-1,-3 2-2,2 3 3,-4-1-1,-8 2-1,-2 3 3,-2 4 3,-4-1 4,-3 2-3,3 3 3,-3-1 2,0 0-2,0 0 0,2-1-2,-2 1 4,0-1-4,0-3-3,1 5 2,-1-4-1,0 5-3,0-1-2,0 0 4,0 1-1,0-1-1,0 1 0,0 1-1,2 0-1,-2 0-4,0 0-1,0 0-1,3 0 0,0 0 0,0 0-3,3 1 8,4 5 5,-1 4 5,2 4 5,1 6 5,2 7 3,2 1 4,-2 5 4,2 2 6,-5 1 6,5-2-2,-5-2 1,5 0 0,-2-3-1,1-1-1,0-3 2,-3 1 0,3-1-2,-4-4-2,-1 5-4,2-2-5,-3-4-5,3 0-4,-7-3-2,4-5-2,-5-1-2,0-4-3,-3-3 0,1 0 1,-2-3-1,2 1 4,-2-2 4,0 0 0,0 0-2,0 0 1,0 0-5,0 0-9,0-2-24,0 1-36,0-1-49,0 0-83,0-2-115,2-3-241,-6-2-400,-1 0 0,-4-8 0,-2-5 0</inkml:trace>
  <inkml:trace contextRef="#ctx0" brushRef="#br0" timeOffset="664488.9625">3315 2975 430,'0'-7'82,"-3"-1"32,3-2 27,-3-1 23,3 6 26,0 2 12,0 1 1,0 0-7,0 2 3,0 0-38,0 0-16,0 7-13,0 9-18,0 6-9,0 8-20,0 7-9,0 1 3,0 1 11,0-1 5,0-4 0,0-5-15,0-2-11,0-5-6,0-4-11,0-4-3,0-2-2,0-1 0,0-5-3,0 1-1,0-3 0,0-1 8,0 0 15,0-3 22,0 0 16,0 0-2,0 0 2,0-3-3,0 0-1,0-5-5,0-5-5,0-5-16,0-4-20,3-5-28,-3-6-18,0-7-2,4-6-4,2-1-2,3-2-6,-1 3 2,-2 5-2,0 7-2,-2 8 0,-1 4 4,-3 7 1,0 5 2,0 1-3,0 4-2,2 2-3,-1 0 0,4 3 1,2 4 0,7 5 8,7 4 19,8 9 6,7 7 8,9 0 12,2 4 12,1 1 9,-5 2 5,-2-3-2,-8-2 3,-9-2-5,-4-7-17,-5-1-5,-8-4-4,-1-7 3,-1-1 23,-5-5 26,0-1 67,4-3 42,-4 0-2,0-3 5,0-3-11,3-3 3,0-7-9,0-4-12,3-7-23,-1 0-27,1-3-78,0-1-47,-3-3-13,0-4 0,-2-1 2,-1-3 1,0-1 0,0-1-4,2 7-5,-2-1-2,-2 9 7,2 4 11,-1 7 7,1 7-15,0 3 4,-3 5-7,3-1 3,0 4 5,-3-2-3,3 2-5,0 0 0,0 0-17,0 0 9,0-1-4,0 1-4,0 0-1,0 0-16,0 0-5,0 0-8,0 0-19,0 0-18,0 0-2,0 0-11,0 0-1,-2 0-9,2 1-21,0 1-7,0 0-25,0 0-48,0 5-59,0-3-122,0-8-576,0 8 0,0 0 0</inkml:trace>
  <inkml:trace contextRef="#ctx0" brushRef="#br0" timeOffset="673483.5598">3524 4456 204,'0'-1'33,"0"-1"9,0 1 6,0-1 10,0 2 3,0 0 5,0 0 17,3 0 23,-3 0 18,0 0-7,0 0 1,0 0-1,0 0-2,0 0-5,3 0 3,-3 0 1,0 0-11,0 0-17,0 0-11,3 0-12,-3 0-4,4 0-2,1 0 2,2 0-2,0 0-3,0 0-2,3 0-6,-2 0-4,0 0-3,-2 0-6,1 0-3,-2 0-4,-1 0-5,2 0-2,2 0-1,2 0-2,-2 0 0,2 0 1,4 0-6,-2 0 3,1 0-3,-2 0 1,1 0-1,1 0 1,-2 0-2,1 0 0,0 0 1,-1 0-2,1 0 4,1 0-1,-1 0 1,0 0 2,2 0 8,-1 0 5,1 0 3,4 2 6,-3 1 8,3-2 5,0 6 5,2-4 3,-4 1 2,4 1 1,-2 0-5,3-1-3,-3 0 0,3 0-4,2 0-8,-4 1-7,4-2-3,2 2-4,-4-2-3,-2 1-1,2 4-4,-6-4 0,4 6-3,-2-4-2,-5 5 0,4-3 3,-2 2-2,2-1 2,1-1 2,-1 1-1,3-2-1,-1 3 0,0-3-2,4 4 0,-2 0-1,1 3 0,2-2 0,-4 0 0,2-1 1,-1 2 0,-2-3 1,-3 0 0,1 2 2,4-2-1,-7-2 1,3 3 1,0-1-3,-4 1-1,0 0-4,0 0-2,0-1 0,-1 1 1,-2 0 1,6 1 2,0 3 2,1-1-2,3 2 4,0 0-1,-1 1 3,-3 2 0,0-4-1,-1 2-3,1-2 3,-6 2 4,1-2-2,2 3 4,-4-4 2,4 3 1,-3 0-2,1 2-3,0-1 2,1 1 4,0 0-7,0 0 0,-1-1-2,-2 0-4,1-2-1,0 2 1,-2 0 0,1 2 3,1-2 2,0 1 0,0 1 4,0 2-4,3 0 0,-3-1 2,0 0-5,0 2 0,1-3 1,0 3-4,-3 0 0,3 0-3,0 0-2,-1 3 0,-3-3 0,4 3 0,-1 0 4,-1 0-1,-1 0 3,1-1 0,-1-3-2,-2 2 4,4-3 1,-3-1 2,0 0 1,0 1-2,2-1-3,-1 3 2,-4 0-2,6 0 1,-3 2 0,0-1-4,1 1-1,0-1-2,-3 2 1,1-2 0,1 1 0,-3 1-1,3 2 0,-3 0 0,0 1 0,0 2 0,0 2-2,-3-1 2,6 2-1,-3 1 2,-1-2-2,-1-1 0,5-3 2,-5-2-3,1-2 1,-2 0 2,3-1 2,-3 2-1,1 0 2,-1 5-3,0 1 2,0 3 1,0-1-1,0 1-1,0 0 1,0-1 0,0-2-2,-1-3 0,-2 2-3,0 1 0,-4-1 2,2 3 3,2 2 1,-3 3 2,0-1 0,3-1-2,-6-2 3,3-3 2,1-2 2,1-3 0,-1-3-3,0 0 0,1-2 1,-2-1-2,2 2 1,-4 0 2,2 0-3,-3 3-3,3 0-1,-2-1-2,4 2 2,-6-4-2,4 0-1,-2 0 2,0-2 0,-2 0 5,-1 1-1,-1 4 3,2-2 1,-4 4 4,1 0-3,1 1-1,-1 0-2,0 0-1,1-3-1,-1 0-7,2 0 1,-1-3 0,-2 0-5,2 3 5,-3 0 1,0 0-1,-1 4-2,-1 0 2,1-1 2,-1 2-3,2-2 2,0-1-4,0-3 1,-3 3-5,3 0 1,0-2-2,-2 1-2,1 2 4,0 0-7,-1 1 7,-2 1-7,3 0 6,-1-2 3,1-2-2,-2-1-1,3-2 2,-2 1 2,2-3 1,-4-1 2,3 2-6,-2 0 5,2-2-6,-2 0 1,0 0 1,3 0-2,-2-1 8,2 0-5,-1-2-2,2 0 4,2-1 4,-3 0 1,1 0-8,-1-3 7,0-1-1,0 0 3,0-1-10,2-1 6,-1 3-3,-1-4-4,4 1 1,-3 0-8,0 3 9,-3 3-3,1-2-4,1-1 1,-2 1 4,1-1-4,-1-4 1,2 3 5,0-4 0,0-2-3,3 3 1,-3-3-5,3 0 7,-2 0 0,1 0 3,-1-1 11,-1 1 1,-4-2-6,3 2 1,2-2 4,-5 1 6,3-3 0,1 4-7,-3 0-1,3-1-2,-5 0-8,6 0 0,-2-1 4,-1 0 3,-1-1-1,1-1-3,-2 2 6,0-1 8,-2 1 4,6 0-1,0-1 8,6-1 1,-2 0-3,5-3 7,2 2 0,2 0 7,-7-1 1,3 1-6,0-1 7,1 1 2,-5-1 3,4 2 2,-3-3 17,-2 3 5,-2-1 20,2 0-4,-1 1-6,2-2-1,-5 2-10,2-2-5,-3 3-12,2-1-3,-5 1-19,4-1-14,-3 0-19,6-3-5,-2 0 0,5 0 0,3 0 0,3 0 0,3 0 0,-3 0 0,3 0 0,0 0 0,0 0 0,-2 0 0,-2 0 0,1 0 0,-1 0 0,1 0 0,-2 0 0,2 5 0,-3-5 0,-1 3 0,1-3 0,-1 2 0,1 0 0,0-2 0,2 0 0,1 2 0,-2-2 0,2 0 0,-1 0 0,-1 3 0,1-1 0,2-2 0,-5 2 0,4-2 0,0 0 0,0 1 0,0-1 0,-2 1 0,2-1 0,0 2 0,1-2 0,1 0 0,-2 0 0,3 0 0,0 1 0,-1 1 0,1-1 0,-3-1 0,0 2 0,0-2 0,0 0 0,1 2 0,2-2 0,0 0 0,0 0 0,0 0 0,-1 0 0,-1 0 0,1 0 0,-1 0 0,0 0 0,1 0 0,1 0 0,-2 0 0,1 0 0,-2 0 0,3 0 0,-1 0 0,-1 0 0,2 0 0,-4 0-58,-1-2-129,2-3-85,0-2-89,3-8-83,0-9-134,3-10-212,3-7-310,-3-5 0,6-5 0,0-2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2:53:42.164"/>
    </inkml:context>
    <inkml:brush xml:id="br0">
      <inkml:brushProperty name="width" value="0.05292" units="cm"/>
      <inkml:brushProperty name="height" value="0.05292" units="cm"/>
      <inkml:brushProperty name="color" value="#FF0000"/>
    </inkml:brush>
  </inkml:definitions>
  <inkml:trace contextRef="#ctx0" brushRef="#br0">5251 12808 1282,'0'-7'84,"-6"-2"12,-1 0 8,-8-4 6,-9 3 20,-5 2 31,-4 5 40,-6 6 27,-9 5 15,-5 7-70,-3 11-7,-1 8-9,8 10-6,6 2-5,12 5-19,7-1-29,13-3-40,4-2-25,9-4-13,6-4-2,9-6-1,7-5 0,9-6 4,9-6 0,-1-5 3,-1-7 3,1-4 4,-7-11 0,1-7 0,-5-11-3,2-10-2,-8-5-4,-3-3-6,-7 4-2,-7 8-4,-2 6-4,-4 10-8,-1 9-9,2 4 0,-2 5 2,-3 10 0,-2 5 2,-1 9 3,-5 7 2,1 6-1,1 5-1,3-1 6,3-2 7,3-2-7,0-4-17,0-5-61,0-5-141,34-11-537,-26 2 0,3-10 0,4-2 0</inkml:trace>
  <inkml:trace contextRef="#ctx0" brushRef="#br0" timeOffset="335.4215">5238 12605 1135,'0'-6'101,"0"0"25,0 0 9,1 0 31,4 1 21,5 9 16,10 9 6,7 8 4,11 13 4,1 12-70,0 9-17,-3 9-12,-13 2 0,-8 5-22,-11 0-21,-10 0-13,-15 3-12,-7 3-42,-4 1-110,-4-8-146,1 3-381,2-9 0,0-12 0,0-23 0</inkml:trace>
  <inkml:trace contextRef="#ctx0" brushRef="#br0" timeOffset="708.5844">4288 12733 2008,'-10'1'74,"-5"8"11,-5 11 7,-7 15 7,5 8 1,-1 19 3,6 6 0,10 9 0,7 4-11,15 7-103,14-4-86,13-7-126,12-18-282,11 4 0,5-16 0,1-9 0</inkml:trace>
  <inkml:trace contextRef="#ctx0" brushRef="#br0" timeOffset="13678.8105">4344 361 525,'0'-2'38,"0"-1"16,0-1 25,0 4 22,0-3 18,0 3 13,0 0 13,0 0 10,0 0 6,0 0-23,0 0-17,0 0-11,0 0-24,0 3-22,0 5-16,0 1-13,0 3-14,0 5-6,0 2-10,0 1 1,0 4 1,3 5-2,-3 0-3,0 0 1,0 8-3,0-2 0,2 2 1,-1 4-3,1-4 4,1 4-1,1-3 3,0 0-1,-4-1 0,3 0-1,-1-1 3,-2-2-1,3 3 0,-1-1 0,1 0 0,-3-3-2,3-1-1,0 0 2,-3-2 0,3 0 0,-1-1-1,0-1 2,-1 3 6,1-5 6,-1 3 10,-1 0 10,0-3 3,0 3 2,2 0 4,-2-2 0,0-1 3,2-2 3,-2-1 0,0 1 1,0-3 1,0 1-2,0 0 4,0-1-3,0 2 1,0-1 0,-2 1-1,2 0-5,-2-2-5,2 3-6,-1 0-13,1 1-6,-2-1-4,2 2-2,-3 0-1,1 2 0,-4-1 3,3 2 1,-2-1-1,0-1 0,2 0 5,2 2-3,1-5-2,0-1 0,0 2 2,0 0-3,0-1-4,0 0-1,0-2 1,0 0-1,-2 0-2,2 1 0,-1-1 0,-1 0 0,0 0-2,0 2 1,2 0-1,-3 0 0,3-1 0,-1 3 0,1 0-3,-2 0 1,-1 1 0,3 2-1,-3 0 1,3 1 0,-2-1-1,-1 4 5,2-5-2,-2 3 1,1-2 2,2 5-1,-1-5 1,1 4 1,-2-1-1,-2-5 1,1 2 0,2 0-3,-1-2 4,-1 0-2,3 1 1,0-1-1,0-1 0,0 2 1,0 2-2,0 1 2,0 2-2,0 0-2,0 4-1,0-1 0,-3 3 0,3-1 1,-3 1 0,0 2-1,3-3 2,0-1-1,0 0 2,0 1 1,0-2-1,0-2 1,0 0-2,0 3 1,0-3-2,0-1-1,0 1-2,0-3 1,0 1-1,0-3-2,3 5 3,-3-2-3,0 4 3,0-2-1,3 4 2,-3-5-1,0 4 2,0-3-1,0 2 0,0-1 2,3 3-3,-3-2 5,0 1-3,3-2-1,-3 2 0,2 1 0,-1-1-1,2 2-1,-1 0 1,0-2 0,0 2-2,-1 1 0,1-2 1,1 4 3,-2-5-3,1 1 1,1-4 1,0 3 2,-3-3-1,3 1 0,-1 1 2,1-2-2,-3 3-3,1-2 0,3-2 3,1 0-2,-2-1-1,0 1 0,0-3 1,0 3-3,-1 2 0,1 0 1,0 2 6,-3 1-2,3 1-1,1 0 1,-3 0 0,2-1 0,2-1 1,0 1 1,-2-2 0,0 0 0,0-1-4,0 2 1,1 0 0,-1 3-1,0 0-2,-3 2 1,0 2-3,2 1 2,-2-1 2,3 1 0,-2-1 0,1 0 0,1-3 1,0 3 1,0-2 1,-2 0 1,4 2 3,-5-1-3,1 1 0,-1 2 0,2-3 0,-2 3-1,0 3 0,0-1 2,0-1 0,0 1 2,0-1 1,0-1-1,0-3 3,0 0-1,0 2 0,0-3 2,0 2 0,0-1-3,0-2 0,0 2-2,0-1 0,0-2-2,0-1-3,0 1-1,0-1 1,0 1-1,1 1 0,-1 1 2,0-1 0,2 2 1,-2-3-2,0 3 3,0 0 1,0 1 0,0 1 0,0-1 1,0 4-2,0-2-2,0 3-1,-2 2 0,1 2-1,-2 2 1,-3 4 2,-2 1 1,4 2 3,-1 0 3,-1 6 2,-4 2 2,5 2 1,1 2-1,-4 1 3,1 5 1,1 1 2,-5 3 4,-2-1 0,2 1-2,-1-1 2,-3 1 5,3 1 7,-5-1 4,2 1 4,-3 2 0,6-3-3,-4-1-4,0 1-2,5 1-1,-3-2-6,-1 2 0,1-1-7,-2-1-1,-2-1-5,1-3 1,2-3-4,-3-2-1,0-3-2,2-7-2,-2-4 1,5-10-18,1-7-36,2-15-88,7-13-187,0-33-533,-2 6 0,4-15 0,-1-16 0</inkml:trace>
  <inkml:trace contextRef="#ctx0" brushRef="#br0" timeOffset="15797.7107">2064 6461 626,'0'0'18,"0"0"46,0 0 36,0 0 3,0 0 4,2 0 9,1 0 3,0 0 6,7 0 5,4 1-3,7 3-6,4-1-43,4-1-32,4 1 0,6-3 0,2 1 2,2 2 4,6-3-2,0 0 0,2 1 2,1-2-2,0 1 0,1 0-1,-2 0 1,0-2-4,3 1-11,0 0 2,5-1-2,3 1 2,4-1-6,-1 0-1,0-3 0,-2 2 1,-3-2 3,-6 1 1,-1 1 1,-6-1-4,-2 4-2,-6-2-4,-1 1 0,-5-1 0,-3 2-1,-2 0-4,-5 0-4,1 0 0,3 0-3,-4 2-3,7-2 2,-3 0-1,0 0-3,-3 0 1,0 0-3,-9 0-1,1 0 0,-3 0-2,0 0 0,-2 0-1,5-2-1,2 2 1,2 0 1,0-1-2,2-1 2,2 0 0,3-2 2,0 0-3,3 2 0,2-3 0,-2 1 0,0 1-2,0 2 0,2 0 1,4 1-1,2 0 1,8 0-1,4-1 3,7-3-2,8 1 3,1-1-1,0-1 1,-1 0 3,-3 2 2,-2-2 2,0 3-1,-3-3 1,-1 5 1,5-1 3,1-3 0,4 3 0,4-2 1,2-2-2,-3 2 0,-1 1 0,-6-2-3,-4 1 3,-2 2-2,-2-1-3,-4 0 0,1 2 0,1 0 0,0 0-3,4-3-1,-1 3 0,4 0 0,-1-2-2,-2 1 0,3 0 2,-8-2 0,2 0 0,1 1-1,-3 0 3,3 0-1,4 1 1,0 0-1,4-2 2,4 3-1,6-1-1,2 1 1,3-4-1,1 1 3,-1-2 4,-6 0 3,3 1 2,-4 1 4,1-1 1,1 1 2,-1 1 1,4 1-1,3-1 0,0 1-3,-4 0-4,-5-3-2,-5 0-1,-4 0 1,-9-2 1,-5-1 3,-9 3 0,-9-3 3,-11 1 1,-5 4 19,-8-1 22,-4 1 3,0 2 1,0 0-1,0-1 1,0 1 5,0 0 13,0 0 18,0-1 11,0 1-9,0 0-17,0-2-6,0 2-4,0 0-4,2-1-12,-2 1-13,0 0-19,0-2-22,0 2-14,0 0-11,0 0-16,0-2-25,0 2-30,0 0-44,0 0-19,0 0 3,0 0-27,0 0-49,0 0-119,6-3-470,-6 3 0,-8 0 0,-8-6 0</inkml:trace>
  <inkml:trace contextRef="#ctx0" brushRef="#br0" timeOffset="21786.8084">9367 3463 590,'0'-1'39,"-4"-5"8,1 4 11,0-1 12,0 1 15,3 2 14,-3 0 13,3 0 16,-2 0 11,2 0-20,-1 0-7,-1 0-3,4 0-4,-2 0 1,0 0 6,1 0-1,7 0-7,5-1-10,5-2-5,12-5-1,9-4 6,4 0 1,-1-5 0,6-3-10,-4-1-17,4 0-9,-3-3-5,4-1-3,2 0-8,1-3-5,1 2-10,5-3-7,-2-1-7,4 3-4,-6 3-4,-6 0-1,-7 4-3,-7 3-1,-7 2 0,-7 0 1,3 4 0,-7 1-2,-1 0 4,-5 1-1,-5 4 2,-2 1-1,-1 3-1,-2 1 0,0-2-1,0 0-1,0 2 2,0 0 4,0-1-1,0 1 1,0 0 0,0 0 2,0 0 5,0 0 2,0 0 0,0 0 2,0 0 0,0 0-3,0 0-1,0 0-1,0 0-2,0 0-3,0-2-4,0 2-2,0-2 2,0 2-3,0-1-2,0 1 0,0 0-3,0 0-6,0 0-16,1 0-36,-1 0-55,0-1-59,0-2-64,2-1-46,9-2-231,-11 4 0,3-1 0</inkml:trace>
  <inkml:trace contextRef="#ctx0" brushRef="#br0" timeOffset="25210.8031">10317 2852 798,'0'0'63,"0"0"11,0 0 10,0 0 8,0 0 4,0 0 14,0 0 23,0 3 25,9-2 20,4 5-27,7-2-15,8 3-9,6-2-6,-1 0-4,-6 0-3,-3 0-13,-6 4-21,-9-1-25,-3 1-16,-3-2-11,-1-2 9,-2 2 8,0-1 6,0 1 1,-2 5 5,-1 0 2,-3 2 4,-5 3 5,-4 1-1,2 1-3,-2-2-12,3 3-5,0-4-4,0 1 1,-2-3-4,2 1 4,1-2-7,0-2-4,4-6 1,7 1 2,-3-3 0,3-2 0,3-1-3,-3 0-6,0 0-1,0 0-4,0 0 0,0 0-1,0 0-3,0 0-2,0 0-3,0 0-5,0 0 1,0 0-1,0 0-4,0 0 1,0 0 1,0 0 0,0 0-1,0 0-1,0 0 3,0 0 0,0 0-3,0 0 0,0 0 1,0 0-1,0 0 1,0 0-1,0 0 1,0 0-1,0 0-4,0-1 0,0-2 0,-3 0-2,2-2 2,-2-4-4,0-2 1,-2 0 2,-2-7-2,-2 1 0,0-4 3,-1 2-2,-1-1-1,2 2 3,2 2-3,0 1 4,0 3-2,2 0-2,0 4 2,2-1 1,0 4 0,0 1 2,3 2-3,-4-1-1,3 2 2,1 0-1,0-2 0,-2 0 0,2 2 0,2 0 0,-2 1-2,0 0-3,0 0 3,0-2 1,0 1-1,0 1 0,0-4 0,0 3 0,0 1-1,0 0 0,0 0 2,0 0 2,0 0 0,0 0 0,-2 0-2,2 0 2,0 0 0,-1 0 0,1 0 0,1 0 0,-1 0 0,0 0 0,0 0 0,0 0 0,0 0 2,0 0-2,0 0 0,0 0 0,0 0 0,0 0 0,0 0 0,0 0-2,-1 0 0,1 0 0,-2 0 0,2 0-4,0 0 2,0 0 0,-1 0-1,1 0 1,0 0-1,0 0 2,0 0 1,0 0-1,0 0-1,0 0 4,0 0 0,0 0-2,0 0 0,0 0 1,0 0 1,0 0-1,0 0 0,0 0 1,-2 5 3,1-5-2,-1 3 0,-1-1 3,-3 1-3,3 0 1,-7 1 1,5 0-1,-4 1 1,0 0 0,-6 0-1,3 0 2,-5 3 0,2-3-1,-1 2 0,2 2-1,-2-1 0,0 0 1,0 1 1,4-2-3,-3 1-1,3-2 2,1 2-2,4 0 1,-2-1 1,1 1 2,-4 0-3,0 0 1,-1 1-2,0 0 0,-1 0 4,1 2-4,3-5 2,-2 5-3,3-4 2,-3 1-1,3 1 0,1-2 0,2-3 2,-2 3 0,1-2-2,0 1-4,-2 1-3,1 0 0,-2-2-5,0 2-1,0 2-2,0-2 0,-1 2 0,-1-3-1,-2 1 0,1 0 3,-2 0 1,1-2 4,-2 4 1,2-2 1,-4 1 1,3 0 0,-2 1 1,0-2-1,1 1 2,-2-1-2,0 0 4,-1 1-3,-2 0 3,2 1 0,-3 2-1,1-4 0,0 1 1,0 1 2,1-1-3,-1-1 1,2 1-1,-1 3 2,0-2-1,1 2 1,-2-2 0,3-1 0,0 4-2,1-5 0,2 3 2,0-1-1,-1 1 1,0 0-1,1-1-1,2-1 2,-2 4 0,0-6 0,-3 5-1,4-2 2,-5 0 1,2-1 0,2 1-2,-4-2 2,5 3 0,-2-2 0,3 1 0,1 0 0,-1 2 1,-3-2-2,2-1-1,-7 3 0,2-3 2,-3 2-2,0-1 1,-1 2 1,2 0-1,-2-1 0,1 2 2,0-4-1,-2 5-1,2-3 2,-4 2-1,3-1-1,-1-2 1,4 6 1,-4-5-1,1 2 0,-1 1 0,0 0 1,1-1 0,-1 2-1,3-2 0,-2 2 2,3-1 0,0-3-1,0 2 2,-2 0 0,3 1 0,-1-1 1,-3 1 2,2 0 0,-3-1 1,-2 2 0,-1 0-1,-1 1 0,-2-3-1,-2 4 1,-1-1 1,0 3 1,1-3-3,0 0 2,1 3-3,1 0-1,0 3 2,-4 0 1,3 0 1,-1 3 1,2-2 0,-2 0 2,2 2 1,0-2-1,-1-3 4,2 5 1,2-7 0,-2 2-3,2 1 0,-3-1 0,-1 1-1,-2 1-5,-2-1-1,-2 3 1,2-1-3,-1 0 1,0 1-2,1-1 0,-1 1 1,-3 0-2,3 0 1,-1 1 1,0 1-1,-1 1-1,-1 0 1,-3 3 2,-6 3-4,-9 4 8,-6 2 1,-5 2 6,0 3 6,-6-4 5,2 1 6,3-4 3,-3 1 5,1-3-2,3 0 4,6 0-8,2 2-1,-2 0-8,1 6-5,-8-3-7,-2 7-4,-3 2-3,-7 0-1,-5 3 6,-1 5 4,3-4 8,2-3 3,6 2 3,8-7 7,3-3 5,8-4 0,3-3 2,7-1-3,2-2-5,1-2-3,-2 3-10,2-1-2,-2 1-4,-3 2-6,-3 2-4,-1 0-2,-4 5 2,3-4-4,7-1 4,0-7 0,11-2 4,8-8 3,8-5 0,4-1 1,6-7-2,6 0 2,2-3-1,2 0-1,0-2-3,0-1-3,0 0 0,0 1-4,0-1 0,0 0 2,0 0-4,0 0-11,0 0-58,0 0-95,0 0-186,9-2-638,-7 2 0,4-4 0,5-8 0</inkml:trace>
  <inkml:trace contextRef="#ctx0" brushRef="#br0" timeOffset="28900.491">5670 4555 681,'0'0'100,"0"0"15,0 0 8,1 0 4,-1 0 4,0 0 9,0 0 8,0 0 9,0 0 24,2 0-50,1 4-6,3 4-4,3 7 0,1 8 1,6 6 2,0 11-1,-1 3-3,1 1-6,-2 0-19,0 1-20,-5-5-17,0-5-6,-4-4-3,-1-6 0,-3-7-4,-1-6 0,0-1 12,0-6 21,0-1 31,0-4 1,-1 3 0,-8-3-2,-6 8 0,-8 0-1,-7 8-3,-9 5-5,-2 1-17,-2 5-24,-1 0-36,3 1-2,8-5-13,12-2-22,6-9-54,9-2-77,4-5-117,12-5-190,-9 0-288,1-1 0,1-6 0</inkml:trace>
  <inkml:trace contextRef="#ctx0" brushRef="#br0" timeOffset="33431.6222">4445 4655 975,'0'-1'48,"0"-1"5,0 1 9,0-2 12,3 0 9,0-2 9,0 1 12,6-2 15,2 1 5,2 0-49,1 1 8,5 1 5,0-2 2,4 1-6,6-1-4,6 2-4,2-2-6,-1 2-10,2-1 0,1 4-3,4 0 0,-2 0-10,3 0-7,-2 0-5,-1 1-2,2 2-2,-1 2-2,-1 1 2,3 1-5,-5 3-3,0-1 4,3 3 5,-3 3 2,-1 7 2,2-2 0,-5 8-2,0 0-2,-1 4-4,-2 0 0,-2 0 6,2 1-5,-2 1-5,-3-2-1,0 2 0,-3 0 0,0-2 0,-4 0 2,0-3 1,-4 3 4,-1 0 5,-3 1-3,-2 1 1,-2-5-4,-2 0 0,0-6-3,-3 1 1,3-5-3,-2-1-2,-1-4-3,0 2-7,0-4-1,0 1 0,0-1 1,-1-2 0,0 1-1,-2-1-3,1-2 1,-1-1-1,2-3 2,-2 0 0,0-2 3,0 0 0,0-2-2,0 2-1,4-2 0,-4 2 1,0-2 3,0 0 1,0 0 0,0 0-2,0 0-3,0 0 2,0 0 0,0 0-1,0 0 0,0 0 0,0 0-4,0 0-1,0 0-2,0 0 1,0 0-3,0 0 0,0 0 0,0 0 1,0 0-1,0 0-1,0 0 1,0 0-1,0 0 1,0 0 1,0 0-1,0 0 4,0 0-2,0 0 0,0 0 4,0 0-1,0 0 0,0 0 0,0 0 0,0 0-1,0 0-1,0 0-2,0 0 1,0 0 1,0 0-4,0 0 1,0 0 0,0 0-1,0 0 1,0 0 2,0 0 1,0 0-1,0 0-1,0 0 0,0 0 1,0 0 0,0 0 3,0 0 0,0 0 3,0 0-4,0 0 1,0 0 0,0 0 0,0 0 0,0 0-2,0 0 0,0 0-2,0 0 0,0 0-3,0 0 0,0 0 0,0 0 0,0 0 0,0 0-3,0 0 3,0 0 0,0 0-3,0 0 3,0 0 0,0 0 0,0 0 0,0 0 0,0 0 0,0 0 3,0 0-3,0 0 1,0 0 5,0 0-3,0 0 0,0 0-1,0 0 1,0 0 0,0 0 0,0 0 0,0 0-1,0 0 0,0 0-2,0 0 0,0 0 0,0 0 0,0 0 0,0 0-3,0 0 2,0 0-1,0 0 4,0 0-2,0 0 0,0 0 0,0 0-14,0 0-28,0 0-85,6-4-253,-5 3-365,1 0 0,-2-2 0</inkml:trace>
  <inkml:trace contextRef="#ctx0" brushRef="#br0" timeOffset="42177.6966">4610 6335 204,'0'0'36,"0"0"18,2 0 20,1 0 16,3 0 14,4 0 13,4 0 14,4 0 11,-1 0 8,2 0-10,1 0-6,1 0-13,3 1-16,0 1-12,-3 3-14,5 1-11,-1 2-12,-1 2-12,-1 1-6,-4-3-10,1 5-8,-2-2-2,-1 0-3,-1 1 1,1 1 2,-1-2 3,1 1 1,1 0 4,-3 0 0,0-1 1,-1 3 0,-1 0 0,1-2 0,0 0-3,0-3 2,1 1-3,-4-2-2,4-1-1,0-1 0,0 2 1,4 2-2,-2-2-1,0 4-2,2-1-1,-1 0-4,-1 0 0,4 1-1,-3-3-1,0 2-2,-1-2-1,2-1-1,-4 1 3,0-3-2,3 3-2,-6-3 4,2 2-3,1-2-1,-1 3-1,-1-4-1,-1 2 2,1-2 0,-2 1-3,-2-2 2,0-1 1,2 1-2,-2-1 0,1 0 1,2 1-1,3 0 1,-3 0-2,2 2 0,-1-1 1,3 1-2,-3 1 1,2-3-1,1 2 0,-2-2 0,1 0 1,-4 0-1,-1 1 0,2-2 0,-4 2 0,1-4 1,-2 3-2,1 1 1,-2-3 1,2 1 0,-1 1-2,0-1 2,4-1 0,1 3 1,3-1-1,0-1 1,0 1-2,3 0 0,-4-1 1,-1 0 0,-2 0-3,-2 2 2,-1 1-3,3-2 2,0 4 0,2-2 1,3 2 1,6-2-1,-4 0 1,3 2 0,2-3 1,-4 2 1,-5-5 1,0 2-1,-3-1-3,-3 1 0,-3 0 2,-1-1-1,3 3-1,-1-2 0,1 1 3,2-2 0,-2 5 4,4-2 0,-1 1 7,2-2-1,2 3 3,1-3 1,-3 2 0,2-3 3,2-1-2,-5 2-1,2 0-4,-1-1-1,0 3-3,-1 1-2,1-2 0,3 0-1,-3 2 0,3-4-3,0 3 1,0-3-1,-3 0 2,0-2 0,-3 3 0,2-4-1,-4 4-1,5-1-1,-4 0 0,-1 0 1,5 0 4,-1 1-4,5 1 0,2 0 0,2 2 0,4 1 3,-1-1-1,2-2 3,2 3 1,2-3-4,1 4-2,0-3 5,-1 4-1,2-3 0,1 2 0,-2 1-1,0 0 0,2 1 0,-4 0-1,2 1 2,2 0 1,0 1 0,1-4 0,0 1 3,0-2 1,-1 1 1,-2-2 0,-2 1 0,-2-1-1,-2 0 2,0 2-2,-4-1-1,-1 2 0,-1 0-3,2-2-1,-1 3 1,4-1-1,0-2 1,1 1 0,1-2 0,-3 1 0,0-4 0,-1 1 0,-3-1 0,-2-2 1,-1 1-3,-4 2 0,-3-2 0,2 0-2,-4 3 0,2-4-1,5 1 1,-4 2 0,6 1 0,2-2-1,1 2 1,-3-3-1,4-1 0,-2 4 2,-1-3-1,0 0-1,0 2-2,-1 0 1,2 0 1,1 3 0,3-1-1,0 0 3,6 2 1,0 1 6,3-2 5,0 0 7,5 1 4,-2-3 2,2-1 2,-2-1 7,1 2-3,-2-1 1,-3 2-5,-1-1-4,-2 3-4,1-2-6,0 2-1,-3 0-2,-1-1-4,2 0-6,-4 0 3,0-3-1,-7 2 1,4-2-2,-6 0 1,-1-1 1,-1-2-3,-1 1-1,-5-2 1,4 4-2,1-3-1,0 1 2,2 3 0,2-1 2,1 0-3,5 0-1,-1 1 3,6 2-2,2 1 1,1-1 2,2 1 6,2-1 1,2 0 6,2 0 4,1 0 4,3 1 1,2 0 1,3-1 6,5 2-1,4 0 2,-1 1-6,3 2 3,3 1-4,-4-1-1,1 1 1,2-1 4,-4 1-2,-2 2-2,1-3 1,-3 1 0,-4 2-1,-2 3-5,-1-3 0,-6 3-6,4-2 1,-1-1-7,0 5 0,-1-2-1,4 1-4,1-2-1,-2 2 2,-1-3 0,-3-1-3,-3 2 2,-1-1-4,1 0 0,-4 2 1,0-1-1,0 2 1,0-3 1,-2 2-2,1 2 1,0-4-1,-2 1 0,3-1 2,-3 2-1,1-4 0,1 4 2,2-1 0,1 0-2,3 2 2,1 0-2,5 0 1,2-2 1,-1 3-3,6 0 3,2-2-3,-2 1 1,-2 2-1,0-4 1,0 2-2,-3-3 2,-2 0 2,-5 0-1,0-4 1,-10 1 0,1-1 4,-5-1-4,-3-2 1,-3-4 0,-3 1 1,-2-1-3,-5 0 1,2-3-2,-1-1 1,-6 2 0,1-2-3,-2-3 2,0 2 0,0 1-2,1 0 0,2-2 0,0 0 1,0 1 0,1 0-1,-1-2 0,-3 3-1,0-3 0,3 0 3,-3 0 0,0 0 2,0 0 0,0 0-2,0 0 1,0 0 2,0 0 0,0 0 3,0 0 12,0 0 14,0 0 13,0 0 7,0 0 7,0 0 1,0 0 5,0 0-2,0 0 0,0 0-2,0 0-10,0 0-16,0 0-10,0 0-9,0 0-6,0 0 1,0 0-4,0 0 2,0 0 0,0 0 3,0 0-4,0 0 1,0 0-3,0 0 2,0 0 2,0 0-3,0 0 2,0 0 0,0 0 1,0 0-3,0 0 3,0 0 2,0 0 1,0 0-3,0 0-3,0 0 1,0 0-1,0 0-3,0 0-1,0 0 2,0 0-2,0 0-2,0 0-1,0 0 0,0 0 0,0 0-1,0 0 0,0 0 0,0 0 0,0 0-3,0 0 0,0 0 0,0 0 0,0 0 0,0 0 0,0 0 0,0 0 0,0 0 0,0 0 0,0 0 0,0 0 0,0 0 0,0 0 0,0 0 0,0 0 0,0 0 1,0 0 0,0 0 0,0 0 0,0 0 1,0-3-1,0 3 0,0 0 0,0 0 0,0 0 1,0 0-2,0 0 0,0 0 0,0 0 0,0 0 0,0 0 0,0 0 0,0 0 0,0 0 0,0 0 0,0 0 0,0 0 0,0 0 0,0 0 0,0 0 0,0 0 0,0 0 0,0 0 0,0 0 0,0 0 0,0 0 0,0 0 0,0 0 0,0 0 0,0-2 0,0 2 0,0 0 0,0 0 0,0 0 0,0 0 0,0 0 0,0 0 0,0 0 0,0 0 2,-3 0 1,3 0 0,0 0 1,0 0 1,0 0-1,0 0 1,0 0-1,0 0 0,0 0 1,0 0-4,0 0 1,0 0 0,0 0-2,0 0 0,0 0 0,0 0 0,0 0 0,0-2 0,0 2 0,0 0 0,0-1 0,0 1 0,0 0 0,0 0 0,0 0 0,0 0 1,0 0-1,0 0 0,0 0 0,0 0 0,0-1 0,0 1 0,0 0 0,0 0 0,0 0 0,0 0-3,0 0 3,0 0 0,0 0 0,0 0 0,0 0 0,0 0 0,0 0 0,0 0 0,0 0 0,0 0 2,0 0-2,0 0 0,0 0 0,0 0 0,0 0 0,0 0 0,0 0 0,0 0 0,0 0 0,0 0 0,0 0 0,0 0 0,0 0 0,0 0 0,0 0 0,0 0 0,0 0 1,0 0 0,0 0 0,0 0 0,0 0 1,0 0-1,0 0 0,0 0 0,0 0 0,0 0 1,0 0-2,0 0 0,0 0 0,0 0 0,0 0 0,0 0 0,0 0 0,0 0 0,0 0-2,0 0 2,0 0 0,0 0 0,0 0 0,0 0 0,0 0 0,0 0 0,0 0 0,0 0 0,0 0 2,0 0-2,0 0 0,0 0 0,0 0 0,0 0 0,0 0 0,0 0 0,0 0 0,0 0 0,0 0 0,0 0 0,0 0 0,0 0 0,0 0 1,0 0 0,0 0-1,0 0 0,0 0 0,0 0 1,0 0 0,0 0-1,0 0 0,0 0 0,0 0-1,0 0 0,0 0 1,0 0 0,0 0 0,0 0-1,0 0 0,0 0 1,0 0 0,0 0 0,0 0 0,0 0 1,0 0-1,0 0 1,0 0 2,0 0-2,0 0 0,0 0 2,0 0 0,0 0-2,0 0 2,0 0-2,0 0 2,-3 0-3,6 0-1,-3 0 3,0 0-1,0 0-1,0 0 0,0 0 2,0 0-3,0 0-2,0 0 2,0 0 2,0 0-1,0 0 0,0 0-1,0 0 1,0 0-2,0 0 2,0 0 1,0 0 2,0 0-3,0 0-3,0 0 4,0 0-1,0 0 2,0 0-2,0 0 1,0 0-1,0 0 0,0 0 0,0 0 2,0 0 1,0 0-3,0 0 0,0 0 0,0 0 0,0 0 0,0 0 0,0 0 0,0 0 0,0 0 0,0 0 0,0 0 0,0 0 0,0 0 0,0 0 0,0 0 0,0 0 0,0 0 0,0 0 0,0 0 0,0 0 0,0 0 0,0 0 0,0 0 0,0 0 0,0 0 0,0 0 0,0 0 0,0 0 0,0 0 0,0 0 0,0 0 0,0 0 0,0 0 0,0 0 0,0 0 0,0 0 0,0 0 0,0 0 0,0 0 0,0 0 0,0 0 0,0 0 0,0 0 0,0 0 0,0 0 0,0 0 0,0 0-2,0 0 1,0 0 0,0 0 0,0 0 0,0 0 1,0 0-2,0 0 2,0 0-1,0 0 1,0 0 1,0 0-1,0 0 2,0 0-1,0 0 0,0 0-1,0 0 1,0 0-1,0 0 0,0 0-1,0 0 0,0 0 1,0 0-1,0 0-1,0 0-2,0 0 0,0 0-1,0 0-3,0 0-11,0 0-12,0 0-20,0 0-25,0 0-43,0 0-60,0 0-26,0 1-42,0 2-85,0 2-161,0-17-362,0 24 0,-3-5 0,-1 0 0</inkml:trace>
  <inkml:trace contextRef="#ctx0" brushRef="#br0" timeOffset="832658.9727">8565 3273 306,'0'0'-61,"8"0"0,-8 0 0,4 0 0</inkml:trace>
  <inkml:trace contextRef="#ctx0" brushRef="#br0" timeOffset="836894.2766">8540 3846 190,'0'-1'19,"0"-2"11,-3-1 16,3 0 25,0 1 18,0 1 6,-4 0 9,4-3 2,0 0 8,0-1-4,-1 0 2,-1-3-4,1 1-8,-1-1-16,-1 1-4,2-4 1,-2 4 0,-3-1-2,2-3-2,2-1 1,-3 0-4,1-2 2,1-3 4,0-1 8,-2 2-7,2-4 2,-4 4 4,1-3 6,0 3-1,0-2-5,-3 1-2,3 0-6,0 4-6,0-6-11,-2 3-1,-2 0-1,2 0-5,-4 2 3,0-2 0,0 2-1,-3-2-1,1 2-3,-2 2-5,1-2-4,0 0-7,-4-2-5,-1 2-6,-1-2-8,-1-1-6,-3 1 1,2 1 0,2 1 3,-3-2 3,3 0-3,-1 2 0,-1-3-1,2 1-2,-3-2 1,0-1-1,1 2-2,-1 0 0,-2-2 1,2 0 2,2 0 2,-1 1 8,4 0 3,-1 0-1,2 2-1,-3 0 1,-5 0 1,-1 2-1,-1-2-5,-5 0-3,-5-1 0,-1 1-8,-6 0-3,-3 2 1,1 0 0,-6 3-1,-2-1 0,0 1 1,-3 1-3,-1-1 0,-3 3-2,-1-2 2,-1 0-1,6 2 2,-6-2-3,6-1 3,1 2-3,-2 0-3,1 1 4,2 3 0,-3 1 0,1 2-3,1-2 1,-2 1 0,2 0 1,-3 0-2,4 1 1,-3-1 2,6-1-1,1 1-2,2 0 2,0 0-1,4-1-1,4 5 0,2-3-1,2 3 2,8 0 2,2 0-4,2 0 0,4 0 2,1 0-2,4 0 2,-2 0 0,4 0 1,1 0 0,4 0 0,1 0 0,3 0 2,0 0 1,0 0-2,-2 0 2,1 0 0,-5 0-2,1 3-1,-4-1 1,0 2 0,-2-1 2,1 1 2,-2-3-1,1 2 0,1 0-1,-1 0 0,2-2 2,-1 4-2,0-3 1,5 1-2,-2 0-3,6 0-2,2 0 1,1-3 0,1 0 0,0 0 2,1 0-2,-1 0 0,3 3-1,-1-3 2,1 0 0,0 0-1,0 0 1,0 0-1,0 0-1,0 0-1,-3 0 0,1 0 4,-1 0-4,2 3-1,-2-3 3,3 0 0,0 2 1,0-2 0,0 0-1,0 0 2,0 0 0,0 0-3,0 0 0,-2 0 0,2 0-2,-4 0-2,4 0 0,-3 0 0,3 0-1,0 3-2,-3-3 3,3 4-3,0-4 3,-3 2 0,3-2 0,-3 0 1,3 3 0,0-3 1,-3 0-2,3 0-2,0 2-8,0-2-3,-3 1-5,3 2-9,-2 0-6,1 0-6,1-3-2,0 2 0,0 0-3,0 1-24,0-2-18,0 2-28,0 0-39,-2 0-60,2-3-71,0 2-85,0-8-172,0 10 0,2 1 0,-1 2 0</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3:57:52.076"/>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definitions>
  <inkml:trace contextRef="#ctx0" brushRef="#br0">18656 1273 609,'0'-14'134,"0"-4"15,0 3 14,-1-5 12,2 8 7,-1 2 3,0 3 6,0-1 3,0-1 6,0 0-87,0 1-26,0-1 5,0-1 5,0 5-6,0 1-11,0 1-5,0 3-4,0 0 0,0 0 1,0 5-5,0 2-7,0 6-16,0 6-17,0 6-2,0 6 2,0 4 3,0 2-1,0 9-4,0 2 1,0 3-3,0 0 0,0 0 0,0-1 2,0-4 0,0-2 5,0-3 4,0-5 7,0-2 4,0-3-1,0-2-1,0-4-2,0-3-1,0-1-2,0 0-5,0-5 1,0 6-5,0-3-6,0 0-4,0 4-4,0-2-3,0 1 1,0-1-5,0-2 0,0 1 1,0-1 4,-4-4 1,3 2 1,-2-5-4,0 7 3,-1-3 7,1 9-2,0-2-1,0-1 1,3 3 0,0 0-5,0-6-3,0 3-1,0 0 2,-1-3-2,-2 3-8,0 1 4,-3 0 1,1 0-4,2 3-1,0 0 0,0 0-2,0 3 1,2 0-1,-2 3 0,0 1 2,-2 4-4,2-1 0,-1 0 9,1-1-2,0 1 2,0-3 1,3 2-1,0-1 3,0 2-2,0 2 0,0 1 4,0 0 0,0 2-6,0-2 2,0 2-5,0-2 0,0-2 1,0-1-3,3-1 2,-2-3-3,2 2-4,2-2 1,-2-3 2,0-1-1,0-1 3,-2-3 2,1 1 0,-1-2 1,-1 3-1,3-3 0,-3 1 4,0 0 0,3 0-4,0-1 2,-3 1-1,3-3-2,2 0-2,0-3 0,-1 4 4,0-3 0,-1 2-2,0 0-2,-3 4 3,6 1-3,-2 2-1,-1 3 2,0 1 0,1 2-1,-1 2-3,0 1 0,0 1 2,-3 0 3,3 2 0,-3-2 5,2 4 1,-1 1 3,1 1-1,-2-1 3,3 3 0,-2-2 2,1-1 0,-1 3-2,2-2-1,0 2 0,-2 0-1,1 2 1,-2 4 5,0 0 2,0-3 4,0 4 1,0-3 0,0 1 0,0-2 2,0-3-2,0 1 2,0-2-4,0-1-1,0 2-1,0 0-3,0-1-2,0 1 2,0-2 3,0 3-1,0-3 2,0 0-2,0 0-2,0-3-2,0 1 0,0 0-4,-2-3 3,1 2-4,-3 0 3,1 1 1,-3-1 1,-1 5 3,3 0 0,-5 0 4,2 4 3,-3-1 2,1-1 0,-1 2 0,2 2-1,2-3-3,0 3-2,-1-1 1,2 2 0,1 1-7,1 1 0,0 2-3,-3 1 2,-2 1 1,-1-1-3,2 1 5,0-1-2,4-1 0,-4 0 1,4 1 4,0-1-3,0 2 2,0 3-5,-2 6 1,-1 3 1,1 4 1,-5 3 1,3 4 4,1-3 4,-4 1 2,3 2 10,1 1 4,2 2 14,-2 2 10,0 2-1,3 0 13,0 0-7,1-5-10,2-5-3,-3-6-5,0-10-11,2-5-6,-2-10-17,1-9-26,1-11-27,-1-8-79,0-11-100,-2-6-134,13-15-290,-19-7-385,1-14 0,-12-12 0,-9-15 0</inkml:trace>
  <inkml:trace contextRef="#ctx0" brushRef="#br0" timeOffset="1447.5893">11995 7435 1262,'-10'-2'42,"3"1"6,-6 0 18,0-1 34,3 1 38,2 1 37,5 0 24,3 0 13,-1 0 8,2 0-33,1 0 6,-1 0 1,9 0-12,6 0-32,9 1-36,12 2-34,11 1-20,8 2-12,8-2-8,11 0 4,13-1-9,13-2-7,10 1-2,11-2-2,3 0 1,3-2-3,4 2 2,7 0 4,9-4 4,4-1-2,10-3 4,4 2 6,3-3 6,1 1-2,1 2-2,1 1 2,4 1-2,-1 3-6,-2-1-2,-5 1-4,-2 1-5,-10 0-5,-4-2-1,-4 2 6,-10 0 2,1 0-2,-4 0 0,-1 0 0,-1 0 0,1 0 0,-2-2 2,-4 0-4,-5-2-3,-8-2 1,-1 1 0,-6-2 2,1-2-1,-2 0 1,1-1-1,-4-1-1,2-2-3,0 1 1,1-2 0,-3 3-9,-5-2-1,2 1-2,-5 4-1,-1-1 1,4 2-2,3-1 1,7 4 0,4-3 1,6 1-1,2-3 0,1-4 2,3-1 5,2-1 9,-1-6 12,-2 3 9,-4-2 4,-9 5 5,-4-3-2,-6 2 0,-5 4 0,-2 4 0,-3 1-8,-6 0-8,-7 4-13,-11-1-14,-8-1-29,-17 0-72,-12-1-100,-19-3-111,-14-5-188,-25-17-393,-25 16 0,-29 0 0</inkml:trace>
  <inkml:trace contextRef="#ctx0" brushRef="#br0" timeOffset="2934.5896">16599 3764 113,'0'0'29,"0"0"-1,0 0 1,0 3-29,0-7-39,2 12 0,1 2 0,5 4 0</inkml:trace>
  <inkml:trace contextRef="#ctx0" brushRef="#br0" timeOffset="6702.1003">18605 7356 1066,'-3'-6'61,"3"-2"10,-3 1 12,0-3 30,-1 1 35,1 3 27,-2-1 30,-1 0 13,-1-3 4,-4 1-48,-1-5 4,1 0-2,-2-3 0,1 3-22,3-4-32,2 3-24,-1-2-28,2-2-11,0 2-4,-4 0-5,-3-1-7,-3-2-9,-1-6-10,-5 0-8,-2 0-2,-2-1-2,-1-1-1,3 1 5,-2 0 13,8 2 18,0 0 15,5 2 13,0 5 8,0 0 7,2 3-4,-1-1 2,2 4 2,1-1-5,0-1-10,3-2-9,0 0-12,1 2-5,-2-3-2,4 3-1,-3 0 4,-5 1 2,-2 2-2,-1 0-2,-4-1-1,-1-2-8,2-3-3,0-4-5,4-2-4,1-6-3,4 1 0,4-2 0,-2 3-1,2 3 5,-1 5 1,2 3-2,-2 3 0,1 1-4,1 0-3,-4-2 0,-3 1 2,3-2 0,-1 3 2,2-5-3,0 3-1,3-1 6,0 1-2,0 2 4,0 0 3,0 1-1,-2 0-6,1 3-4,-3-4-2,0 0-2,1 0-1,-4-2-5,-1-3 0,2 2-4,-1 1-4,-2-3 0,3 2 0,-4-4 0,-1 3 2,1-4-1,-3 0-2,1 0-1,-3-3-1,3 1 1,1 0-2,2 3 1,3-5 1,0 0-3,5 2 3,-1-2-3,2 2 3,-3 0 2,2 4 0,1 1 0,0 0 3,-3 2-1,2 4 0,0-1 1,1 0-1,-1 0 0,1-1 1,1 2-1,1-1-1,-2 0 0,0 0-1,-1 2 3,4 0 1,-3 2 0,0-3-2,0 4-1,-2-7 0,-1 0 1,-4-1 0,4-2 0,-1 1 0,-2-3-5,0-2 1,0 2-2,-3-1 3,-2-3 1,2 2 2,2-3-1,-3 2-2,2-2-1,3 0 2,-1-1-1,-1-1 0,0 0 2,1 3-3,-1 0-1,-1 2 1,4 0-2,-2 0 1,-2 1 4,1-1-5,-4 4 5,2 1 0,-3 0-5,2-1 6,0 3-2,2-1-2,-3-2 2,1 1-2,3 0 1,-2-1 1,-1 2-1,2-1 0,-2 2 2,1 1-3,2-1 0,-1 5-2,-2-6 3,0 2 1,4-2-3,-2 1 2,4 0 1,-2 2 2,4-3 0,1 1 3,-1 2 2,2-2 0,2 2 3,-2 1 0,-1-2 4,4 3 6,-4-1-3,1 2 3,0 2-4,-1-3-2,-1 3 4,1-3 0,-1 0 1,-2 1-4,2-4 5,2 1 1,-3 1 4,0-1 5,0-6 3,2 5 2,-2-3 12,-1 2-1,4 0 2,-1 1 3,-2 0-6,0-1-13,0 1 6,1 1-11,-4-1 1,1-2 5,-3 1-18,2-1 2,-6-3-9,3-2 1,-5 3 5,2-3 4,-3-1-11,0 1 8,-2-3-4,1 1-3,1-2-1,-6 0-2,4-4 3,-4 0 4,1 0 2,2-2-10,-2-2-1,3 0-2,2-3-1,-3 3-9,4-3 5,-2 2 6,-2-2-7,-1 0-7,1-2-4,0 2 13,-1-2 3,-1 1 1,1 3-4,-2-1 11,1 1-1,-3 2-9,1-1 9,-1 2 1,2-2-5,-1 0-4,0 3-4,1-2 4,-3-1 1,3 0-5,0 0 5,4-1 3,0 1-17,-1-3 12,2 1-5,1 0 7,-1 2 6,2-1-7,-4 2 11,1 1 2,-1-1 1,2 5-3,-2-2 16,-3-1-10,4 3 3,-4-3-2,3-1 5,-2-1 11,1 0-5,-2 2 9,0-5-5,0 0 5,-2 1-3,5-2 11,0 1-2,0-3 2,0 2-2,3-2-5,-3 0 0,1-1-3,0 1 3,-4 2 0,0-1 7,-3 0-11,2 2-1,1-1 3,-1 0-5,-2 2-5,-1-2-1,1 1-11,0 0-3,-3-2-3,-3 1-5,2 1-1,-2-3 2,-1 0-6,2 1 0,0 1-2,2-1 2,0 4 0,2 1 0,-2 0 0,6 1 0,1 2 0,1-3 3,0 4-1,1 0-2,0 1 2,5 1-2,-2 2 0,-1 3 0,5-2 0,-2 4 0,-2 0 0,5-4 0,-2 3 0,0 2 0,1 0 0,4-2 0,-4 4 0,4-2 0,-3 2 0,2-2 0,-2 1 0,2 0 0,-2 0 0,4 0 0,-2-1 0,1 4 0,3-1 0,1-1 0,-2 1 0,2 2 0,2 2 0,-2-2 0,3 0 0,-5-1 0,2-3 0,-1 0 0,-4 0 0,1-4 0,4 1 0,-5-1 0,5 1 0,2-2 0,1 3-10,0 2-108,3 5-115,0 2-86,-3 6-89,9 3-104,5 4-226,3 9-432,2 5 0,4 5 0,4 12 0</inkml:trace>
  <inkml:trace contextRef="#ctx0" brushRef="#br0" timeOffset="7916.5827">18611 5404 981,'0'0'93,"3"0"23,-1 0 40,1 3 45,-1-6 49,2 3 39,-3 0 32,-1 0 34,2 0 27,-2-2-42,0 0-14,-3 2-10,-3-4-33,-5 1-36,-1 2-39,-10-1-32,-2-3-22,-6 2-30,-4 2-23,-3-2-22,-8 3-12,-1 0-12,0 0-5,1 3-10,4 1-9,8 3-12,5 5-7,3 3-1,3 0-6,-4 1 0,1 5-4,-2 2-1,-2 1 2,1 3-2,-1-1-1,4 1 3,8-5-2,3-4-4,7 0 2,4-4-5,1-4 3,2 0-6,0-3-13,2-2-20,1-3-74,2 1-146,12-3-269,-8-5-426,8-7 0,-8-7 0,3-6 0</inkml:trace>
  <inkml:trace contextRef="#ctx0" brushRef="#br0" timeOffset="8563.1922">18018 4978 1369,'-1'0'149,"1"0"11,0-3 3,0 2 10,0-2 7,3 2 2,4-4 4,6-1 0,8 0 0,7-5-112,5 4-35,2-3-13,-5 7-7,-4 2-13,-6 2-4,-10 5-4,-7 8 0,-2 0 2,-2 8 2,-4 0 0,-1 2 2,-1-6 3,1 0 4,-3-4 2,4 0-1,2-5-2,1-2 3,1-2 2,4 2-4,1-3 2,6 2-1,-1 2-2,6-1 0,-3 1-3,0 0-3,-8 2 2,-2 0-5,-2 4-1,-5-1 3,-5 3-1,-1 1 4,-10-2 2,-3 3 4,-2-2 5,1-3 4,2-2 2,7-4-12,5-6-71,8-2-176,2-23-377,2 9 0,5-9 0,8-9 0</inkml:trace>
  <inkml:trace contextRef="#ctx0" brushRef="#br0" timeOffset="8890.5043">18341 4921 1579,'-2'3'77,"-1"3"24,1 2 28,1 6 9,-1 1 12,5 3 8,5 1 2,2-3 2,3-2 2,0-6-43,4-4-27,0-4-24,0-1-28,-2-7-5,-3-4-12,-2-3-6,-3-4-2,-7-5-2,-7 2 1,-6 2-5,-3-1-8,-2 7-3,-3 3-23,1 3-68,8 4-113,15-1-390,-11 4 0,8 0 0</inkml:trace>
  <inkml:trace contextRef="#ctx0" brushRef="#br0" timeOffset="9118.892">18331 4563 2351,'-10'-3'95,"-2"-1"3,1-2 2,-1 1-2,9 4-20,3-2-68,0 0-58,0-1-82,8-2-400,-5 4 0,-3 0 0,3 2 0</inkml:trace>
  <inkml:trace contextRef="#ctx0" brushRef="#br1" timeOffset="337615.4617">3000 780 640,'0'-2'38,"0"1"6,0 0 10,5-1 10,1-1 11,4 1 13,1-6 16,4 2 12,3-5 9,7 2-25,2 1 4,5-4 3,4 0 6,3 3-1,5-2 8,3-1-1,2 3-7,4 0-4,4-2-2,6-1 5,8-1-2,8-1 0,8 1-7,5 0-2,1 1-12,-6 0-3,-4 3-5,-2 1-2,-1 6 3,6-1-7,5 3-2,4 0-1,9 0-4,0 0-7,1 0-2,-4 2-10,0-2-2,2 1-2,-2 1-2,-1 1-1,-1 0-4,-7 1 2,-9 1 1,-2-1 1,-3 3-3,2 1 1,3-1 0,2 3-3,9 4-8,1-5-3,1 4 0,-1 1-7,-5-2 0,-4 4-2,1 0 3,-3 2 2,1 1 3,1 2-1,1-1 1,1-1 1,0 1-1,-3-3-2,-3 3-7,-2 0-1,-1 0-4,-3 1-1,0 4-3,-7-3 0,-2 5 0,-4-1-2,-7 3 0,-5-2-3,-6 2 5,1-2 2,-3 2-2,-1-1 1,3 2-1,-4 1-2,5-2 0,-3 5 2,6-1-1,-4 4 4,5-2 2,-2 5-2,2-2 6,1 3-4,1-2 3,0 1 0,0 2 1,1-3 0,-5 5-3,2-1 3,-2 1-4,-3 2-2,2-1 0,-4 2 4,1 0-3,1 2 1,-2 2 5,1 1 2,-1 1 4,2 1 1,-1 3 0,2-4 3,-2 3-3,-1 2-4,1-3 1,2 1 0,-3 3-10,-2-1-1,0 2 4,-1-3-3,-3 2 2,1 2 3,-2-2 4,-3-2 2,0 4 2,0-2 2,0 0 2,1 1 3,-1-2-4,0 8 1,-1-5 4,-5 3-1,-2 4 2,-3 1 1,-1 0 0,-2 1-2,-1 5 2,-3-1-5,-2 2 0,-1 0-2,-1 3-3,1 1-5,-1 2-1,2-3-1,-4-2 0,2 0 1,0-1-1,-3-3 1,4 3-3,-1-1 3,-2 3 2,-3-2 1,0 1-4,0-2 0,-2 0-2,-2-3-2,-1 0-1,-1 0 0,0 1 8,0-3-2,0 2 0,0 0 0,-3-3 4,0-3-4,-2-2 6,0 4 5,0-4 2,1 0 0,-2 1 1,-5 1 5,4-2 4,-5-3-1,1 0 3,-1-4 7,0-2 11,-3-2-5,0-1-6,-2-3 11,4 0-14,-2-3-2,3 0-9,0-1-7,3-3-8,3-5-7,-1-2-15,0-5 0,1-4 8,2-4-48,-1-5-32,0-3-23,4-2-23,-2-1-34,1-2-51,-2-1-56,4-4-46,-1 0-82,-1-3-113,-1-1-43,-1-5 10,0-3 11,0-5 27,-2-1 53,3 2 78,3-2 87,0 0 66,0 5 97,-4 0 124,4 2 97,0 3 35,-3 1 3,3 1-4,0 2-7,0 2-8,0 4 3,-2 5-3,2 6 6,0 3-4,5 7 2,2-2 8,7 1 23,3-5 27,8 0 31,0-8 10,4-5-19,3-4-7,-2-11-16,1-3-9,-2-8-17,-5-6-17,-3-9-23,-11-6-26,-5-3-37,-2-2-24,-6 2-15,-2 7-11,1 5-1,1 5-4,-3 11 0,0 2 1,3 4 1,1 4-4,1 1-11,-1 1-8,1 2-10,1 0-7,0 0-9,0 0-14,0 0-21,0 0-24,0 0-27,0 0-33,0 0-69,0-3-95,0 0-74,-2-3-264,-2 6 0,-5-5 0,-5 0 0</inkml:trace>
  <inkml:trace contextRef="#ctx0" brushRef="#br1" timeOffset="343011.5705">7078 1059 428,'34'7'39,"9"3"4,16 2 4,10 5 3,-7-2 4,1 5 3,-1-2 3,-1 4 3,6 2 2,3 4-30,1-1-2,0 3-1,2 3-2,-5 4 6,-3-2 4,-3 5 0,-2 0 6,-2-1 2,-1 0 4,1 1 4,-4 3 1,2-2 0,1 2 3,-3 2-7,0 0-5,-1 1-3,-2 0-8,2 0-2,-5 7-3,2-4-5,1 3 0,-2-1 1,1 5-1,1-5 0,2 2 0,-3 0 1,2 0-1,-2 1 0,0 0-2,-3 1-5,0-2-6,-3 2-5,-7 1-5,-2-3 3,-3 1-6,1-4-25,-4-1-68,-1-6-82,-2-3-188,-6-2 0,-7 0 0,-7-3 0</inkml:trace>
  <inkml:trace contextRef="#ctx0" brushRef="#br1" timeOffset="345346.3196">10280 4504 200,'3'17'22,"7"6"7,0 6 8,4 4 7,-2-2 7,-2-2 5,1-1 5,-2 4 1,0 0 4,-2 2-14,1 2-6,-4 1-6,3 2-7,0 6-5,-1-3-5,0 4-4,2 0 0,2 0 1,-3 0 2,3-1 1,-1 1 9,0 0 5,-2-2 3,2 2 4,-2 2 4,3 1 1,-1 2-1,0 5-1,3-1-2,-3 1-2,0 3-8,1-2-3,-4 1-1,4-3-1,-7 2 4,2-3 5,1 0 7,-1 2 1,0 1-2,-2 4 2,3-1 4,-6-1-1,4 3-1,-1-6-3,-2 1-10,-1-2-5,4-1-8,-4-2-2,1-1-1,1-2-1,-2-1 1,1 4 0,2-4 2,-1 3 6,-1 0 2,1-1 2,1 0 2,-2-2 6,1 3 4,-2-2 3,1-1-1,-1 1 2,0-2-1,2 2-5,-2 2 1,0-1-1,0 4-2,0-1-4,0 4-2,0 0-3,0 1 0,0 0-2,0-1 1,-5 1 2,2-2 0,-1-1 6,-2 1 5,-1 3 0,-1-1 2,-1 1-1,-1 0 3,-3 0 1,1 2-1,-4-3-1,2 0-2,-2 0-7,-1-2-2,-1 0-3,-1-1-2,-1-2-3,-1 3-5,-2-3-3,-1 1-2,0 1-2,3 0-2,-5-4 0,6 0-2,-5-4 1,3 0-2,-2-2 0,2-2 2,-2 0-2,5 0 1,-1-3-2,-3 1-1,1 0-1,4-2 0,-5 1-3,1 1-1,-2 0-2,4-2 0,-1 0 1,-3 3 1,6-4 0,0-1 0,-3 1 1,2-1 0,0-2 0,0 2 2,0-2 2,-2 2-2,1 0 1,-2-1-2,0 0-3,-1-1 2,-1 0 0,0 1-2,0-1 1,-2 1 0,2 0-2,-1-1 0,-4 0 2,5-3 0,-3 1 3,-3 1-2,1-4 0,2 2 1,0-1 2,-2 0-3,1-1 2,-2 2 0,1 0-2,-1-5 0,-1 4-2,0-1 0,0 1 2,-2-2-3,1 3-2,-1-1 2,-5-2-1,-2 3-1,1 2 1,-8 0-2,0 3 0,-2-1 3,2-4 0,-4 3-1,0-4 2,1 3-2,0-5 1,2 3 1,0-3 1,2-1 0,-3-1 2,0 2-4,0-1 0,-5 1 1,-1-3 1,-1 2-1,-6-3 1,-1 3-1,-3-1-1,1-3 1,-4 1 0,4-1 0,2 0 1,3 2 2,-3-3 0,1 2 1,-1 0-2,-4-3 2,0 5 0,-5-3 0,-2-1 1,-3-1 0,2 2 0,0-1-1,1-4-1,3 3 1,2-3 1,0-2 0,1 0 1,1 0 2,-3 1-2,-1-1-1,0-1-1,-1 1 1,3 0 1,1 0-2,2-3 0,0-1-2,0 1 1,1-1-1,-1-4-1,-1 3 3,-1-3-2,-3-1 0,0 1-2,0-1 4,2 1 0,0-1-3,4-1 2,-4-2-3,0 2 2,1-2-4,-3 0 3,-4 1 1,4-3-1,2 0 1,0-1-2,6-2 5,5 0-4,3 0 1,6 0-2,1 0 2,8 0-1,3 0-2,6 0 2,2 0-4,4 0 1,7 0-4,6-2-13,4 2-64,5-5-175,4-13-522,9 6 0,17-14 0,15-10 0</inkml:trace>
  <inkml:trace contextRef="#ctx0" brushRef="#br1" timeOffset="349675.0801">19618 13167 533,'0'0'49,"2"0"17,-1 0 19,1 0 15,-1 0 11,2 0 13,0 0 10,-3 0 12,1 0 14,-1 0-25,2 0 7,-4 0-3,4 0-7,-2 0-3,0 0-9,0 0-12,0 0-8,0 0-9,0 0-6,0 0-9,0 4-5,0-4-11,0 1-11,0 2-9,-2-3-3,-1 4-1,-1 0 0,-2 2-3,0 1-8,-2 2-7,-5-1-7,-2 4-5,-5 0 2,-3-2 8,0 1 7,0-1 1,1 0 1,2 0 2,-6 2 2,-1 0-1,-1 2-1,-5 1 1,-4-1-2,2-1-5,-3-1 0,-1-1 5,-1-1 1,-5 3 2,-1-2 1,1 0 3,-5-2 0,6-1 2,-4-2-2,4 2 0,-3-4-6,-2 1-7,0-2-2,-4 0-3,-1-3-3,-7 1-2,1-1-1,-6 0-1,-5 0 1,2 0-1,-2 0 3,2 0 4,5 0 5,0-1 8,3-2 1,0 0 3,0-1 1,1-1 1,2 0-1,0-2-2,1 3-5,-4-2-3,0-2-6,-3 1-7,1-1-2,2-3 0,-1-1-3,2-3 3,1 3 2,0-5-1,-2 3 3,2-1 1,-3-2-1,-3 1-4,1-2 0,-7 2-2,0 0 2,0-4-4,-1 0-4,0-3 2,4 2 1,-1-5 0,4 1 6,3-1 3,1-2 0,-4 3 1,8-2-1,-3 0 0,3 3 1,-1-5-1,3 3-1,1-4-2,0-1 0,2 0-5,0 2 1,2 0 1,0-1-1,1-1 3,1 2 0,-1-2-3,4 2 2,-3-3-1,-1 3-4,-1-1 3,0-3-1,-2 2-1,3-4 0,-2 0-5,2-4 3,-1 0-1,-1-6 2,-2 1-1,5-2 4,-5-2-3,-3 2 2,1 0 0,-2 0 0,-3 2 4,-2-1-5,2-1 4,-4 1-4,3-3 0,-1 1-6,2-3 5,-3 1-4,1-3 2,-1 0 3,-2 0-1,2-1 3,1 3 0,2 0 0,3 1 0,4 3 2,1-2-2,6 2 2,1-3-2,3 3-4,1-1-1,1-1 1,1 1-1,1-2 0,-2-1 0,3 4 1,0 0 0,2 0 0,-1 5 1,2-1-1,1 0 3,2 2-1,1 1-3,-5 1 1,7-1-2,-4 3 2,1-2-2,2-2-2,5 4 1,-2-5 0,4 8 2,4-2-1,1-1 2,2 5 1,4 2 2,4 2 0,-1 4 0,1 5 7,4 2-5,0 2 1,0 4-3,3 4-4,-3 1-6,3 2 0,-3 3 0,3 3 0,0 5-2,0 5-3,0 3 2,0 12-1,0 4 0,0 1 5,0 2 7,-3 4-1,0 1-1,-3-1 2,-2 3-1,1-4-2,-3-1 2,2-6 2,0-5-1,4-5 0,1-8 3,1-6 3,0-2 3,1-7-4,-2-5 4,1-9 0,-5-10 2,3-12 0,-1-8 4,2-11 5,1-4 2,1 1-2,1 0 0,0 7 0,3 2 0,0 5 1,0 9-3,5 4-1,-1 7-4,-1 4-8,3 7-5,3 7 0,5 4-2,10 0 4,3 9 0,8 6-2,1 2 2,7 8-12,7 1-34,0-2-66,2 3-107,16-8-206,-8-3-415,2-9 0,1-3 0,2-12 0</inkml:trace>
  <inkml:trace contextRef="#ctx0" brushRef="#br1" timeOffset="356724.7532">19490 2784 418,'0'-4'85,"0"-1"18,0 1 15,0 0 4,-1 1 2,-9 3 0,-4 0 2,-9 0 2,-10 3 8,-8 5-40,-10 3-25,-10 6-11,-10 5-8,-3 4 1,-3-2-1,9 3 2,13-3-2,17-2-3,14-3-10,8-6-12,10-1-8,3-3-29,-1-5-98,4-2-290,0 1 0,0-1 0</inkml:trace>
  <inkml:trace contextRef="#ctx0" brushRef="#br1" timeOffset="357108.6161">18730 2934 134,'-9'17'12,"0"2"2,3 3 9,0 5 6,8-8 9,2-7 6,10-2 8,-2-3 9,9-3 10,0-4-6,8 0 0,-1-4 0,1 0-8,-7-3-7,-1-1-6,-7-1-15,-6 0-33,-8 0-56,4 4-97,-8 3 0,-7 1 0,-4 1 0</inkml:trace>
  <inkml:trace contextRef="#ctx0" brushRef="#br1" timeOffset="358515.3996">17169 4645 530,'0'-3'73,"0"3"14,0-4 11,2 2 9,-2-3 6,0 4 7,2-4 10,2-1 9,4 0 7,5-5-46,8 0-11,8-3-3,7-4-4,14 0 2,5-2 2,4-2-2,3 3-5,-4 2-7,3-4-6,-7 4-6,-1 1-8,1-2-9,1 1-6,2 0-12,4-1-7,-4 4-4,-3 0-2,2 3 0,-10 0 1,-3 4 0,-9 2 0,-4 0 0,-1 4-1,-2-2 2,0 2-1,-1 1-2,-2 0-3,-5-3 0,-1 3-3,5 0-2,-2 0-1,5 0-1,2 0 0,2 0-1,-3 0-2,-4 0-1,-9 0-12,-4 0-23,-7 0-34,-3 0-47,0-4-64,0 0-77,0-17-156,-3 14 0,-1 2 0,-6-2 0</inkml:trace>
  <inkml:trace contextRef="#ctx0" brushRef="#br1" timeOffset="358890.5099">18571 4107 419,'0'0'1,"0"0"4,0 0 6,0 0 9,3 0 8,0 0 6,0 2 9,1 1 5,1 2 3,1 3 2,-2 4 0,-1 2-6,0 6-5,0 1-7,2 3-9,3-1-5,2 2-10,0-7-5,0 0-3,1-4-1,-3-3-11,0-8-56,0 3-112,-6-1 0,-8 1 0</inkml:trace>
  <inkml:trace contextRef="#ctx0" brushRef="#br1" timeOffset="359336.501">17334 4489 778,'0'3'1,"-3"3"4,-11 11 3,-1 6 2,-7 1 2,-7 7 2,1 1 4,6-3 1,4-4 7,14-7 12,1-3 16,3-4 5,4-5 1,5-3-2,9-1-3,14-6-41,12-6-97,4 4-146,-1-5 0,1-6 0,-8-4 0</inkml:trace>
  <inkml:trace contextRef="#ctx0" brushRef="#br1" timeOffset="362621.5406">16521 3264 120,'0'-4'10,"0"-3"3,-1 0 15,-2-1 22,3 2 13,-3 3 1,-4-2 5,4 4 0,-4 1 1,-2 0-2,0 0-3,-3 0 1,0 0-4,3 1-9,-5 1-3,7-1 5,1 1-2,-2 0 2,-1-1 1,3 4 4,2-1-2,-2 1-2,1 2-9,-2 3-9,4-3-3,-3 4 3,3 0 7,-5 2 9,2-1 4,-1-1-2,1-1 3,3-3 6,-1 3 9,-2-2-5,6 0 0,-1 2-4,1-1-4,-2 0-2,4 0-5,-2 2 1,0-5-1,0 5-4,1-5-8,-1 1 2,3 3-4,4-4-2,-1 0-4,-2 2-4,5-2 0,0 0 0,-1 0-4,5 2-2,-1-1-2,0 1 0,2-1 0,-1 3 0,4-4-3,-3 5-2,2-5 0,-2 3 0,0 2 3,2-5 0,5 0 0,-2 3 2,2-4 0,3 1-2,2-4-1,-1 2 0,2-1-1,4-3-4,-4 4-2,-3 0 0,2 0-2,-1 1-2,-1 0-4,2 0 3,-1-1-2,0 2-1,0-3 1,4 0 1,-4 0-1,4-3-1,-2 3 2,0-3-4,-3 0 1,-1 0-1,1 0 1,-5 1-1,-1-1-2,0 1 2,5-1 0,0-1-1,1 1-1,3-4 2,3 4-1,-2-3 1,2 0 2,2 0-2,-2 2 0,0-1-1,2-3-1,1 2 0,2 0 2,-1 0 0,4 0 0,-4 0-3,2 1-3,1-2 3,0 0 1,4-3-1,-5 1 1,0-2-1,-1 1-1,-2-3-1,-3 3 1,2-2 3,1 4 1,3-7-1,-3 4 0,1-1 2,0-1 0,-4 0 3,-3-5-1,0 1 1,1-3 0,2 1-3,2-2 1,0 1 0,1 3 0,-5-1-3,2 1 1,-3 0-1,-4 1 1,1-2 1,0 1-1,-4-3 6,0-2 0,1 0 0,-1-1 0,0-3 0,0 0-2,1-2 0,-3 1-1,-2 0 1,-7-3-2,-4 4 1,-5-1 7,-8-4 4,-9 0 4,-9 3-2,-9-8 4,-5 4 2,-3 2 1,3-1 0,7 3 3,4 5-4,6 5-8,4 1-6,3 5-2,-1 4 4,-1 0-3,0 2-2,-6 3-1,-7 0 0,-6-2 0,-7 2 0,-1 0 2,-8 0 5,-1 0 2,0 0-1,0 0 5,0 0 1,1 0 0,1 0 2,5 0-3,-3 0 3,3 2-4,-4-1-2,-4 3-2,-2 1-4,-7 3-2,-2-1-3,1 1 0,4-2-3,-1 5 1,8-3-2,4-1 1,3-1 1,10-1 0,-1-1 1,8 1-1,9-2 1,1 2-1,1 0 3,1 2-1,-3 2 0,-2-2 1,5 3-1,0 0 1,0 0 0,-2-1-1,0 2 1,-2-2 1,-5 2 0,2 1 2,-6 0-2,3-1 3,2 0-2,2 0-1,0 1 0,5-1 1,1-1-1,2 2-1,-1-1-3,3-2 1,-1 3 1,3 0-5,-5 1 2,5-2 0,-3 3-2,3-2 1,-4 2 3,2 1-4,-2 1 2,0-1 0,2-1 0,0 1 0,3-2-2,1-1 2,1-2 1,3-2-2,-5 1-3,5-1 3,-1 1 0,2-1-2,-3 1 3,1-2-1,3 4 0,-4-2-1,0 2-1,1 0 1,3 3 1,-2-4-2,3 1 0,-1 0 2,3-2-1,-1 5 1,2 1 2,0-1 1,0 1 1,2 2-1,-2-3 1,0-1-1,0 1-1,0 2-2,1-7 0,4 0 0,0 2 1,5-2-3,2-6-2,0 3 8,2-1 0,-1-5 3,1 0 1,-2 0-4,-1 3 1,0-3-2,-5 0-4,4 0 1,-2 2-5,-2-2-11,1 4-9,0-4-27,-1 6-40,3-5-41,-1 3-83,-2-1-107,1-3-82,0-4-178,-3 8 0,-3-4 0,1 1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5:11:14.452"/>
    </inkml:context>
    <inkml:brush xml:id="br0">
      <inkml:brushProperty name="width" value="0.05292" units="cm"/>
      <inkml:brushProperty name="height" value="0.05292" units="cm"/>
      <inkml:brushProperty name="color" value="#FF0000"/>
    </inkml:brush>
  </inkml:definitions>
  <inkml:trace contextRef="#ctx0" brushRef="#br0">14643 11580 428,'-1'-1'40,"1"-2"11,-2 2 8,-1-2 13,3 3 11,-1 0 7,1 0 7,-2 0 6,2 0 4,0 0-26,0 0-5,0 0-10,0 0-5,0-3-11,0 3-10,0-2-8,0 0-5,0-3-6,0 3-4,2-2-5,-2-1-3,1 2 0,2 0-4,0-2-1,-1 2 0,-1 1 0,-1 0-2,0 1-1,0 0-8,0-2-1,4 3 3,-4 0 0,0 0 1,3 0-1,-3 0 0,0 0 0,0 0 2,0 0 0,0 0 10,0 0-2,0 0-4,0 0 0,0 0 0,0 0 1,0 0 0,0 0 2,0 0-1,0 0 0,0 0-2,4 0 2,-4 0 2,3-3 0,0 3 0,0 0 0,0-1 0,-2-1 0,4 1 2,2-4 1,1-1 2,1-5 1,6-1 0,-2-2 1,-1 3-1,0-1-2,-5 6-1,-1 0-2,-3 4-3,-3 0 1,0 1-2,0 1-2,0 0 0,0 0 2,0 0-4,0 0 2,0 0 3,0 0 1,0 0 3,0 1-1,-3 1 0,3 0 2,-3 1-1,0 2-2,1-3 4,-1 0 0,-3 5-1,0-2 2,-1 3 1,-3 2 0,3 0 2,-5 2 1,3-2 4,1 3 4,-1-1 0,-1 0 3,1 1 0,-1-1-2,3 2-4,0-2 2,0-2-4,1 0 0,0-1-1,-1-1-6,3-2 2,0 0-4,1-2-2,2-1 0,1 0 1,0-2-2,0-1 0,0 0-2,0 1 0,0-1 2,0 0 6,0 0 11,0 0 15,0 0 3,0 0 1,0 0 0,1-2 2,1-4-2,1-1-1,3-2-3,3-1-7,0-2-11,2 3-15,0-3-3,-1-1-3,2-3 0,1 2-1,-2-1 0,1 1-2,-3 2 1,-2 1-1,-1 2 0,1 1-2,-2 2 0,-2 3 4,0-3 0,-1 4 1,-1 1 2,-1-1 4,0 2 4,2 0 0,-2 0 1,1 0 1,-1 0 2,2 0-2,0-1 2,-2 0-3,0 1-1,0-2-4,0 2-3,0 0 0,0 0 3,0 0-2,-4 2 1,1 0 0,-3 2-2,-2 3 2,-5 0 3,3 2 2,-7 1 2,4 7 0,-5-1-2,-2 3 3,3-1-3,1 4 3,-1-5-2,3 0 0,1-2-1,-1 2 0,0-2 0,0 2-2,-1-2 1,3 1 0,-1-4 1,4 0 5,-1-3 3,5-5-2,-1 3 3,1-2-2,0-1 1,2 0-1,-1 1 1,-3 0-3,2-1-1,-1 3-5,0-2-2,-3 1 0,0 1 1,1-2 1,2-2 0,2 1 1,1 0-2,-2-1 0,5-3 0,-3 4 0,0-2-1,0 0 0,-1 4-3,-1 1-1,-1-1 0,-1 1 2,4-2-1,0-1 1,1-1 0,2-3 3,0 1 1,0 1 1,0-2 6,0 0 6,0 0 4,0 0 6,0 0 1,0 0 2,2-3 1,1-1-3,0-4 0,7-2 1,1-6-5,4 1-6,0-4-5,3-1-7,2 0-1,-1-1-1,0 0-3,3 1 0,-1 2-2,-2-1 2,-1 1-3,2 1 0,-3-1 0,-1 1 0,0 2 2,-5-2-2,1 0-1,-2 5 2,0-2 0,-1 2-4,1 2 2,2-1-2,0 1 3,2-2 1,-1 3-1,1-2 1,-2 2 0,-1-2 1,0 2 1,0 0 1,-1 2-1,-2-3 0,-2 2-1,2-1 0,3 0-1,-1-2 1,-3-1 0,5 3-1,2-5-1,-3 6 0,2-1 1,1-2 0,-1 3 0,-4 1-1,-1 1 2,-2-1-1,-2 2 0,0 0 1,0 0 2,-3 2 0,-1 2-1,0-2 0,2 0-3,-1 2 1,1 0-2,-1-1-1,-1 1-1,2-1-1,-2 2-2,0 0-2,1 0 2,-1 0 0,0 0 0,0 0 2,0 0 2,0 0 3,-1 0-1,-1 0 2,-2 2 0,-1-1 3,-3 3-3,0 2 2,2-2 1,-5 6-2,-5-1 0,2 4-3,-6 2 2,4 2-2,-2 1 0,0 0 1,-1 2 0,3-1-4,-1-1 0,1 2 2,1-3-1,-2 2 2,4-2-1,-5 0 0,1 3 1,1-2 1,-1-2 0,3 0 1,2 0 1,2-4-2,2 1 0,4-6 0,-6 4-1,5 0 1,-3-1-2,-1 2 2,-3-1-1,2 2 4,-3 0-4,-1 1 3,3-2-1,-2 2 1,4-3-1,-1-3 0,2 4 1,0-6-2,0 4 1,-2-1-3,-4 1 3,1 2-1,-2 0 0,0 2-1,0 0 1,-1 0 1,2-2-1,-2 1 0,2-2 0,1 1 1,0 1-2,-1-2-2,4 1 2,-2 0-1,0-1 1,-2 2-1,1-1-2,-1 0 2,1 1 0,0-1-2,3-3 1,-1 1 1,4 2-1,-3 0 1,-3 0 0,1 3 0,-1 0 0,-2 2-1,0 2 2,1-4 0,-1-1 1,4 3 0,-2 0 1,1-2 0,0 0 1,-2 3 0,1 1 3,-1-2 2,1 0 0,-4 3 1,2-1 1,-1 0 3,0-2 6,-1 3 1,0-2 4,-4 2 3,5 0 1,-4-2 3,0 0 2,1 1 2,-1-2 0,-2 3 2,-1 0-5,2-2 0,-3 4-5,0 0 1,-3 0 0,1-1 3,1 1-5,3 0 1,3-4-1,-1 0-5,7-1 2,-1-2-4,-2 2 0,3-3-1,-4 6-2,-3 1-5,5-1 3,-1-4 0,-1 2 1,3-2 0,4-3 0,-5-1 3,6 0 3,-2-1-2,-1 0-1,2-2-3,-3 3-2,0 0-4,1 0 0,-1 1 0,0 1-2,3 0-4,-2-1 2,1-3 0,4-1 0,-1-2 0,5 0 0,-1-2 0,1-1-2,0 0 0,-2 0 0,0 1 0,2-2-2,1 1-2,-1-3 0,3-1 0,0 4 4,0-3 0,0-1 0,0 0 0,0 0 1,0 0 1,0 0-1,0 0 1,0 0 0,0 0 0,0 0-4,0 0 1,0 0 0,0 0-1,-3 0-5,6 0-20,-3 0-65,0 0-129,3 0-209,-1 0-370,-7-1 0,-4-4 0,-12 0 0</inkml:trace>
  <inkml:trace contextRef="#ctx0" brushRef="#br0" timeOffset="101126.3192">18873 7385 227,'0'-4'23,"0"1"-3,0-1-3,-2 1 1,-1 3 3,-1 0 2,0-1 0,-1 1-3,10-3-98,-10 3 0,1 0 0,-6 0 0</inkml:trace>
  <inkml:trace contextRef="#ctx0" brushRef="#br0" timeOffset="102234.2039">18540 7217 481,'0'-5'21,"4"3"4,-4-1 4,1 0 5,-1 2 16,0 2 19,0 1 15,2 4 18,-2 1 14,1 9 1,-1 2 5,0 4 4,0 6 14,2 2 10,-1 4-4,2 3-10,-1 5-7,-1 2-5,2 1-7,-1 3-10,2 4-2,-2 2-1,1 1-14,0 1-4,0 0-8,0-4-1,0 2 2,0-3-4,-2-3 1,2 1-1,-1-2-2,-2-2 3,0 0-8,4-2-3,-2 2-3,-1-4-5,2 4-6,0 1-7,0 1-4,-1 1-8,1-2-1,0-2-6,2 1 4,-1-2-2,0 0-1,2 3 2,-3-1 1,0 2 0,4 2-3,-3-2 2,2 4-1,-3 2-1,3 4-3,0 2 0,-1 4 2,-2 1 4,2 0 0,-3 2 4,-1 0 6,-1 0 4,0 4 3,-1 3 4,-1 2 2,-3 5 1,0 3-3,-4 0-2,0 3 0,-4-3-3,3 1-4,-3-4-6,2 4-2,-1-1 1,0-2 3,2-3 0,-1 0 3,-2-6-2,4-2-3,-5-3 1,7-3-1,-4-4 1,3 0-2,0-3-7,-2 1-4,1-6-5,1-4-4,-2-5-4,3-7-1,1-7-3,3-9-1,-2-3-3,4-8 2,-1-1-10,2-7-54,0-5-79,0-4-81,0-9-122,11-12-583,-11-5 0,-3-7 0,-5-7 0</inkml:trace>
  <inkml:trace contextRef="#ctx0" brushRef="#br0" timeOffset="104341.4476">18598 7362 247,'1'-5'50,"1"1"25,-1-2 26,2 1 22,-3 2 21,3 3 11,-3 0 5,0-1 5,0 1 11,0 0-7,0 0 6,0 0-11,0 0-14,0 0-14,0 0-12,0 0-2,0 1 4,0-1 4,0 0-6,0 0-20,0 0-19,0 0-6,0 0-8,0 1-8,0 1-8,0-2-8,0 0-7,0 3-7,0-3-4,-3 4-1,-3-1-4,-4 1-7,1 0-4,0 2 1,2-2 2,0 0 4,1 0 6,0 0 7,-2-1 1,-2 0-1,0 0-1,-8 4 2,-2-2 0,-10 3-2,-12 3 0,-10 3-6,-9 2-5,-11 2-4,-4 1 4,-3 0 3,-4 0 5,-2 0 2,-5 3 4,-12 2 4,-10 5 3,-10 4-1,-10 5-2,-5 6-1,-10 5-5,-8 2-2,-7 2-2,-9 4-3,-6 0 4,-8 1 7,-4 1 7,-1 0 7,-8 5 1,-6 1 0,-5 5-2,-5 8-1,-11 1-2,-11 6-1,-1 3-6,-7 5-12,-12-2-8,3 3-8,2 2-4,-10 0 2,6 4 1,6-2 0,-5-2 4,3-4 5,14 2 1,-4-2 1,1 0 5,11-2-1,8 4 1,-6-7-3,9-1 2,12-4-2,0-3-6,11-7-7,10 0-1,14-4-2,14-7-4,15-5 3,19-3-2,16-9 2,14-6-7,15-4 3,13-5-2,17-5 1,18-5-3,10-3-8,14-7-14,4 1-36,6-3-77,2-2-106,15 3-254,-14-1-365,1-2 0,1-3 0,-3-5 0</inkml:trace>
  <inkml:trace contextRef="#ctx0" brushRef="#br0" timeOffset="106457.8003">11202 9109 336,'0'-4'30,"0"-2"2,0-1 3,0 0 8,0 4 11,0 3 10,0 0 6,0 0 14,0 0 10,0 0-30,0 0-1,0 0 0,0 0 0,0 0-5,0 3-9,0 4-6,0 7 0,0 8-9,3 10-8,0 17 0,3 15 3,2 14-3,2 11-2,-1 10-6,1 5-4,-4 1-5,-3 3-5,-3-6-5,-3-5 0,-3-8 1,3-11-1,-4-11 0,-1-9-3,7-13-61,-1-13-220,2 0 0,0-12 0</inkml:trace>
  <inkml:trace contextRef="#ctx0" brushRef="#br0" timeOffset="107367.6188">11075 9808 806,'0'0'62,"0"0"3,-2 0 9,2 0 15,0-1 13,-1 1 12,1 0 10,0 0 6,3 0 16,5 0-30,6 0-4,5 0-2,8 0-4,6 0-15,2 0-13,5 0-9,2 0-10,2 0-6,3 0-16,-7 0-21,2 0-5,-7 0-3,-7 0-4,-4 0 2,-5 0-2,-7 1-3,-2-1 0,-5 0 3,-2 0 3,-2 0 4,-1 0-2,0 0 3,0 0 1,0 0-1,0 0 0,0 0 2,0 0 0,0 0-2,0 0-4,0 0-1,0 0 0,0 0-2,0 0 0,0 0-1,0 0 0,0 0 1,0 0-1,0 0-1,0 0-1,0 0-1,0 0 1,0 0-2,0 0-2,0 0 1,0 0 0,0 0 0,0 0 1,0 0-1,0 0 1,0 0-1,0 0-6,0 0-14,0 0-33,0-1-58,0 0-65,3-4-75,-1 3-176,-2 1 0,4-4 0,1 3 0</inkml:trace>
  <inkml:trace contextRef="#ctx0" brushRef="#br0" timeOffset="110704.0193">18596 7836 372,'0'0'22,"0"-4"5,0 1 6,0 2 3,0-2 7,0 2 9,0 1 10,0 0 12,0 0 16,0 0 2,0 0 13,0 0 7,0 0 3,0 0 2,0 0-3,0 0-4,-1 0-8,-2 0-6,1 0-16,1 0-16,-2 0-18,0 0-14,-3 0-4,0 1-8,-1 2-1,-1 0-4,0 2-2,0 1 0,2-2 2,-1 0 1,0-1 4,0 0 5,1-3 6,-2 0 3,0 0 0,-1 0 1,0 0 1,-5 0-2,4 0-4,-4 0-1,2 0-2,-1 0-3,1-3-5,2-1-1,-1 1 0,0-1 0,3 1 1,-2 0-2,1-4 1,0 3 0,0-1 0,-3-1 2,0 2-1,-2-3 3,5 0-2,-1-1 0,-1-2-3,2-1 1,0 5 0,-3-5-1,5 5-3,0 0-2,0 1-4,1 1-4,2 0 1,-1 0-2,0-2-1,2 1-1,-3-2-3,2 2 0,-3-1-3,2 0-1,-3-2-3,4 1 0,-2 1 0,-2-1 0,2 3-1,2-1 1,-5 1 1,1-1 0,5 1 5,-1 0 1,1 0 2,-2 0 0,2 0-1,-2-1 1,0 1 2,3 0 2,2 1 0,0 1 1,0 0-3,0 2-2,0 0 1,0-1 0,0 1-1,-3 0-1,3-2-3,0 2-1,0 0-1,0 0 3,0 0 0,3 3 2,1 1 3,3 3 0,2 3 5,5 1 5,-1 4 3,5 0 3,0 2 1,1 3 1,5 2-1,-2-3 1,2 5-2,0 2-1,0-3-5,-1 0 0,-3-3-1,1 2-3,-2-6-1,-4-4 1,-2 1-2,1-4 2,-4-6 0,-2 0 1,4-2 0,-5-1-1,3 0-2,-3 0 0,0 0 0,-1 0-1,2 0 0,-3 0-1,-1 0-2,-1 0 2,0 0 2,0 0-4,-2 0 0,1 0 1,0 0-3,-2 0 0,1 0 0,-1 0 2,0 0-1,0 0-3,0 0-2,0 0 6,2 0-1,-2 0 0,0 0 2,0 0 2,0 0 1,0 0 5,0 0 10,0 0 4,0 0 1,-2 0-2,-3 0 3,-4 0 1,-2-1 1,-9-2 1,-3 0 5,-5-4 2,-6-6-9,-2-1-3,-4-6 1,1-1 1,1-8 1,5 1-1,3-4-3,4-3-2,4 4-7,2 3-5,5 4-1,0 3 2,6 7-1,3 2-1,3 3-3,0 5 0,3 0-1,0 1 0,-2 2 1,1 1-1,1-1 1,0 1-1,0 0-1,0 0 2,0 0 0,0 0-3,0 0-2,0 0 1,0 0-2,1 0 2,5 1-2,5 4-2,2 7-1,7 0-1,4 6 1,3 3 4,3 3 1,4 5 1,-3 1-2,-1 5-2,0 1 1,-4-3 2,2-1 0,-5-6 1,1-1-2,3-6 1,0-5-2,-3-3-1,-4-4 2,-3 0 1,-6-7 0,-8 3 1,0-3 0,-3 1 1,0 1 1,-3-2-2,6 0 1,-3-2-7,-6 1-7,-1-6-10,-3 0-5,-7-5-5,-4-4-1,-5-5 0,-1-1-3,-4 0 2,-3 0 2,3 2 4,-1 3 9,1 2 9,0-2 7,4 2 0,0-5 2,2-3-1,4 0 0,3-6 2,1 0-2,7-3 2,-1 3 0,5 4-4,0 4-1,5 5 2,-1 5 0,4 2 0,-2 5 1,-2 1-1,2 1-4,-1 0-1,1 2 0,-2-1 2,2 1 0,2 0-1,1 4 0,4 2 5,10 7 4,7 10 3,7 11 4,8 5 3,2 7-3,3 4 1,-5-4-1,-6-2 1,-6-9 0,-4-4-4,-7-2-4,-2-8-4,-5-3 1,-2-4-3,-1-6 1,-3-2-3,-1-4-6,-1-2-10,1 0-7,-1 0-8,-1-2-10,3-1-18,-3 0-24,0 0-24,0-5-39,0 4-53,0-6-42,0 0-39,0 1-169,0 4 0,-4 0 0,-1 4 0</inkml:trace>
  <inkml:trace contextRef="#ctx0" brushRef="#br0" timeOffset="111840.1545">15812 12008 229,'-10'-8'9,"-8"-3"-5,-6-3-4,-3-1-1,-2-1 0,-1 1 1,0-1-16,-2 0-28,-1-2 0,-5-1 0,-1 0 0</inkml:trace>
  <inkml:trace contextRef="#ctx0" brushRef="#br0" timeOffset="112892.3065">14882 11538 321,'-33'-30'33,"-7"-10"5,-8-9 0,-11-10 0,20 9 1,1 5 0,2-2 1,2 4 0,-4-1 2,2-1-24,-2 2-6,-2 1-2,-1-2 1,1 1 0,-1 1-1,3-1 0,-3-1 1,3 2-2,3 0 1,-2-2-2,3 6-2,2 1-2,2 2-4,-2 0-1,4 3 1,1-1-2,-3 1 1,4 3 4,5 0 2,-2 3 0,6 1 0,3 1-3,-3 4-6,5 0-12,-3 2-10,3 1 1,-3 3-1,-3-3-1,3 2 2,1 3-1,4-1 6,-2 5 3,6 0 8,0 1 12,3 0 6,0 2-1,0 2-3,-3-2-1,3 2-4,-2 2 0,1-4-1,-2 3 1,3-2 9,-1 0 6,4-1 3,0 1 3,-4 0 1,4 0 1,0 2-1,-1-3 1,-2 2 1,0-1 0,0 1-8,0-2-4,0 1 1,-1-1-1,3 2 0,-1-2 1,1 1 0,-1-1 0,1 0 1,-3 2 8,2-1 1,1 1 4,1 3 3,0-7 1,-3 6 0,1-5 4,2 0 13,-1 0 17,-2 1 4,3-2-4,-4 0 5,3-2-2,-2 0-1,3-3 0,-6-1 1,2-1-6,-2-2-9,1 1-18,-1-2-7,0 4-4,-1-3 0,0 2 14,1 0 9,-1 1 8,1 0 11,-2-1 2,4 0-5,-4-1 2,2 4-3,0-2-2,-3 2-4,5 1-16,1 4-11,0-1-8,-4 3-11,4 1-3,2 0 0,-3 0-6,2 3-10,1-1-35,1-1-42,0 1-37,0-3-57,8 1-261,-2 2 0,1-2 0</inkml:trace>
  <inkml:trace contextRef="#ctx0" brushRef="#br0" timeOffset="114209.4393">17671 8107 656,'0'0'67,"0"0"8,0 0 11,0-3 4,0 3 8,1 0 4,2 0 2,5-2 0,4 1-1,2-1-56,0 1-10,2 0-9,-5 1-12,-1 0-5,-3 0-9,-2 0-7,0 0 0,-1 0 1,-3 0 0,1 1 2,-2 0 0,0 2 0,0-1 5,0 1 0,0-3 2,0 0 2,0 0-2,0 0-3,1 4-20,1-4-69,14 1-217,-10 3 0,-3-1 0,-4-2 0</inkml:trace>
  <inkml:trace contextRef="#ctx0" brushRef="#br0" timeOffset="114830.2467">17478 8182 218,'-5'-3'42,"1"1"26,-2 1 42,2 0 37,-1 1 24,4 0 15,-1 0 18,1 0 14,1 0 11,1 0-18,-1 0-8,0 0-21,0 0-31,0 0-3,6 0-9,6 0-9,12-5-18,8 0-11,8-4-9,3-3-11,-6-1-6,1 1-5,-12 3-11,-4 0-35,-6 3-15,-3 1-5,-9 3-2,-1 1-1,-1 1-3,-2 0 5,-2 0 1,4 3-2,-4 2 4,-1 4-2,2 7 3,-2 7 2,0-1-2,3 7 0,0-1 0,0 1-4,3-3 1,-3-2-1,3-5-2,1-2 1,-1-3-6,1-4-17,-1-3-35,1-3-74,-1-2-115,3-4-354,-3-1 0,1-1 0,-1-5 0</inkml:trace>
  <inkml:trace contextRef="#ctx0" brushRef="#br0" timeOffset="115271.8604">17797 8058 848,'-4'0'79,"1"3"23,0-3 9,1 0 7,4-3 4,4 0 7,7-3 12,2-2 5,9-4 4,3 3-40,-1 2-33,-2 0-21,-3 7-7,0 0-5,-9 0 1,2 4 0,-10 6-10,-4 5-1,3 6 0,-6 4-3,3 1-2,-1 3 0,-1-2-2,2-3-2,-1-3-2,1-7-6,3-3 0,1-4-3,5-4-3,6-1-1,7-4-5,2-4-27,1 0-45,1-6-81,1-5-114,-9 4-180,-8 0 0,-7 2 0,-3 3 0</inkml:trace>
  <inkml:trace contextRef="#ctx0" brushRef="#br0" timeOffset="115811.2477">18029 8185 315,'-3'4'19,"-2"1"-1,2 2 0,-1-1 3,4-2 3,0-1 1,0-2 1,3 3 2,-3-1-1,0 1-15,0 1-5,1-4-10,2 1-26,-1 3-72,2-5 0,-2 4 0,-1-2 0</inkml:trace>
  <inkml:trace contextRef="#ctx0" brushRef="#br0" timeOffset="118412.6844">18766 5416 432,'0'-3'37,"0"1"17,0 0 9,0 0 13,0-1 24,0 3 25,0 0 15,0 0 17,0 0 15,0 0-10,0 0-9,0 0-11,3 0-3,1-2-11,3 2-23,2 0-17,3 0-12,4 0-13,0 0-13,6 0-9,-2 2-8,4 3-4,2 0-5,1 4 1,1 1 1,5 2 0,0 2 0,-1 2 2,1 5 3,-2 1 1,-1 2 1,-1 5 2,-1-2 4,0 4 1,1-1 4,-1 1-2,-1 0-1,0 3-2,0-1-1,-3 1 0,2 3 0,-3 1-2,-1 1 0,1-3 0,-3 1-7,3-2-2,-3 2-1,-2-5-2,-1 5 3,-1-2 2,-2 2 2,-4-2-1,2 3-1,-3-2 1,-1 4 4,-1-1 0,-2 1 0,-1 2 0,-2 0-4,-1-2-3,-1 0-2,0 0 0,0-2-3,-3 1-1,-3 1-6,-4-1-1,-2 3-1,-5-4-1,1 2 0,-2-5 3,-1 4 7,-2-4 13,0 0 3,-2-6 8,1 2 3,0-2 2,-1-3-1,3 2 0,2-2-2,-6-2-1,3 5-7,-4-5-15,-1 1-6,-1-3-8,0 1-4,-2-2-2,-2 0 1,-2-4 1,0-1 0,-2 0-2,2-2-3,-2-2 4,-1 1-1,3-5 3,-2 2-1,2-2 2,2-1-1,2 0 0,1-2 2,-3-2 4,7 1 4,2-1 2,-1 1 7,2-1 1,4-2 3,3 2 3,0-3 4,4 0 5,0 0 4,3 0 7,2 0 6,1 0-2,1 0-4,2 0-2,-1 0-3,-1 0-6,-2 0-1,-1 0-6,-4 0-8,1 0-11,0 0-9,-1 0-3,-1 0-1,3 0-1,0 0 2,-2 0-1,6 0-2,-6 0 0,3 0 0,-3 0 1,-1 0 0,2-3-1,-1 3 1,0-1 0,4 1-1,2-3 1,1 3 0,0 0-2,3 0 2,0-1-1,0 1-1,0 0 1,0-1-1,0 1 1,0 0-2,0 0 0,0 0 0,0 0 0,0 0 0,0 0 0,0 0 0,0 0 0,0 0 0,-2 0 0,2 0 0,0 0 1,0 0 0,0 0 0,0 0 0,0 0 1,0 0 2,0 0 0,0 0 0,0-2 1,-1 2 0,1-1-1,-2-1 0,1 1 0,1 1 0,-2 0 0,1 0-3,1 0 0,0 0 2,0 0-3,0 0 0,0 0 0,0 0 0,0 0 1,0 0-2,0 0 3,0 0-3,0 0-1,0 0 3,0 0 0,0 0 1,0 0-3,0 0 0,0 0-1,0 0 4,0 0-7,0 0 0,0 0-6,0 0-11,0 0-21,0 0-45,0 0-53,0 0-30,0 0-77,7-3-188,2 0-432,3-9 0,2-6 0,2-11 0</inkml:trace>
  <inkml:trace contextRef="#ctx0" brushRef="#br0" timeOffset="120601.436">18720 4630 618,'0'0'48,"0"0"7,1 0 14,1-2 9,-1 2 6,-1 0 8,3 0 24,2 0 17,4 2 15,4-2-26,11 3 1,8 2 12,10-1 8,14 2 1,15 0 4,14-3 3,15-1-19,6-2-13,9-2-12,-1-4-10,5 0-10,-1-5-15,-3 0-18,-4 1-9,-10-4-7,-12 5-8,-8-1-6,-10 2-1,-8 1-3,-5 1-3,-10 2 1,-6 2-4,-9-1-5,-11 3-2,-3 0-2,-11 0 0,-1-2 1,-4 4 4,-3-2 6,3 3 4,0 2 2,0 7 0,1 3 3,1 13-1,2 1-1,-1 12 2,3 10-6,3 7-6,0 11-3,-2 5-3,1 8-2,2 7 0,-3 6 3,4 8 1,-1 10 2,2 10 6,0 7 5,2 6 1,5 7-3,1 3 0,3 1 1,1 2 1,1-6-5,-1 2-1,-3-7-1,-1 1-5,-5-7-1,-6-2 2,2-6 14,-2-3 8,-2-1 24,-1 4 13,-1-2 13,-2 2 8,1 4 0,-4-4-3,-3 3-1,3-2 1,-3 0-14,-3-1-8,0-6-27,-3-7-16,-1-5-10,-1-9-10,-1-11 5,2-9 5,-1-10 6,4-13 3,-6-12 9,3-9 4,-2-7 7,-2-6 7,-3-9 2,-5-8 4,-5 0-8,-6-7-4,-8-5-6,-10-3-6,-6-1-8,-10-6-7,-7 1-4,-9 0-6,-12 1-4,-7 4 1,-11 7 0,-12-3 2,-12 6 1,-9 6-3,-6 6 5,-7-1 2,-5 6-1,-1 4 2,0 0 2,0 4-1,7-1 0,7 3-1,15-6 2,8-2 1,14 0-2,17-5-1,14-2 1,18-3 0,21-2 1,11-4 0,16 0-2,7 0 0,6-1-2,1-2 0,5 0-2,2-4-4,3 2-1,0-2-20,2 3-22,0 0-44,-6 2-74,-3 2-80,1 0-194,-2-49-486,-2 45 0,0 0 0,-3 0 0</inkml:trace>
  <inkml:trace contextRef="#ctx0" brushRef="#br0" timeOffset="121687.1204">17898 8382 675,'-2'1'-135,"-2"8"0,0-1 0</inkml:trace>
  <inkml:trace contextRef="#ctx0" brushRef="#br0" timeOffset="121807.7681">17806 8429 356,'0'-3'8,"0"-2"-80,0 1 0,0-1 0,0 5 0</inkml:trace>
  <inkml:trace contextRef="#ctx0" brushRef="#br0" timeOffset="122006.736">17753 8375 1673,'0'-1'-78,"0"-9"-241,0 7 0,4 3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2:46:31.249"/>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definitions>
  <inkml:trace contextRef="#ctx0" brushRef="#br0">16172 2081 318,'0'-3'40,"0"2"13,-2-1 7,2 0 4,-1-1 9,-2 3 12,0 0 3,2 0-2,1 0-1,0 0-24,0 0-18,0 0-13,0 0-3,0 0 0,0 0 0,-3 0-2,3 0 5,0 3 10,-3 1 12,-1 3 7,1 5 8,0 4 1,0 2 2,0 2 4,2 1-8,-1 2-7,2-1-5,0 1-3,0 0-3,0 0 1,2 4-3,-1 2 1,-1 3-1,3 7 2,0 1 3,0 4-1,0 2 2,1 2-1,2 1-2,-1 3-1,1 3 6,4 2 2,-4 4-3,4 6-3,-1 3-5,-3 0 4,0 1-1,1-3 3,-3 3 0,-1-2-1,0 6-2,0-2 0,0 2 0,3 2-2,3 0 3,0-2-4,5 1-2,0-2-5,-1-1-4,1 0-2,2 2-3,-5 0-3,2 2 1,-4-2 2,-1-2 2,2 2 2,-3-1 1,5 1 0,-1 3 1,-1 2 1,4 1-2,-1 0 1,2 2-5,-4 1-1,0-2-6,-3 0-4,-2 6-2,-2 1 1,2 3-2,-6 3-2,1 1-2,2-1-2,0-1-1,0 1-2,3-1 1,-5 0 4,1 1 0,0-3-1,-2 2 3,0-5 0,0-1-1,0 1 3,-2 5-2,-4 0 11,-3-2 5,2 2-4,-6 0 1,3-8-1,1-1-2,0-2-1,-1 0-3,0-2 2,0-1 5,-1-2-8,7-3-3,-1 1 2,1-5 1,2-1-1,2 0 1,0-2-2,0 0 4,0-1-7,0-1 0,0-1-2,0-1-5,0-5-1,0 2 0,2-6 0,-1 0 0,1 2 1,-2-1-2,1 1 1,-1 1-3,0-1-3,0 3 3,0 0-1,0 1 0,0-1 2,0 0-2,0 1 1,0-1 0,0 1 2,0 0-2,0 2 3,2-1 1,-2 4 0,0-3 2,0 0-3,3-1 4,-2 1 1,-1-2 1,3-1 4,1 3 0,-4 1 4,4-3 0,-4 0 0,3 2-4,0-2 3,0-1-4,3 0 2,-3-2 2,2-2 0,-2-1 2,1 4-2,-3-5-1,1 1 4,-1-1 4,-1 3 1,2-1 1,-2 4-1,0 0-1,0 1-1,0 0-2,0 1 2,1-3-1,4 3-2,0-3-4,-1 3-1,2-1 1,-2 1 1,-4 5-4,3 0-2,-3 1 3,0 2-5,0 3 2,0-2-2,0-2-2,0-3 3,0-1-7,0-1 0,0-1-2,0 1 2,0 1-1,0 2 0,-3 0-1,3 2 1,-4-3 0,-2 6-1,2-1-1,-3 1 3,1 3 1,-2 5-1,-2-2 1,1 3 0,2 0 0,-4-1 2,4 0-1,2-2-2,1 1 4,2-2-3,1 1 1,1-1-1,0-2 4,0-2 1,0-1 2,0-2 0,-2 1 1,-1 3 1,3-1-1,-3-3 3,-3 5 3,5-2 0,-2 4-3,1-2 1,-1 0-3,0 0 1,0 0 0,-3 1 0,2 3 2,-5 2 5,4 1-1,-4 3 1,-1 3 0,0 3-2,4 3 2,-2 0-2,2 5-5,-1 0 3,4-2-1,0 0-7,2-2-5,1-4 1,0-4-3,-2-7 1,1-2-2,-1-6 1,-2-3 4,3-8-2,-2-5 0,1-9-1,0-6 1,2-12-2,-1-4 1,-1-7 2,2-7-3,0-3-2,0-1-1,0-4-1,0 2 0,0-2 1,0-1 0,0-2-11,0 0-28,0 0-35,0 0-28,0 0-28,0-2-26,0 1-44,0-6-45,0-3-79,2-6-129,17-21-420,-17 1 0,2-17 0</inkml:trace>
  <inkml:trace contextRef="#ctx0" brushRef="#br0" timeOffset="28629.5681">12964 3992 878,'0'-1'73,"1"-3"31,-1 1 38,0 0 36,2 2 29,-2-2 17,0 3 8,0-2 3,0-1-2,0 3-49,0 0-27,0 0-28,0 0-33,0 8-29,0 7-24,0 10-12,0 10-2,0 10-1,0 5 5,0 4 8,0-2 4,0-5-3,-2-5-4,2-6-5,-1-8-5,-1-5-5,2-9-6,0-1-3,0-6-6,0-3-33,0-4-123,0-4-154,0-4-321,0-1 0,0-2 0,2-6 0</inkml:trace>
  <inkml:trace contextRef="#ctx0" brushRef="#br0" timeOffset="29115.727">13185 4087 747,'0'-2'67,"0"2"11,-1 0 21,-3 2 40,1 3 31,-1 6 28,-2 4 17,3 8 20,0 4 8,3 5-52,0 4-11,0-1-2,3-3-18,0-4-33,3-4-25,0-5-20,6-7-10,0-7-15,3-1-5,5-4 0,2-4-2,5-1-5,0-10-6,2-6-4,-3-4-7,-8-9-9,-11-1-6,-2 0-3,-10 6-3,-6 3-2,1 6-2,0 4-2,-1 4-3,2 4-30,2 3-36,3 3-84,3-1-121,2-1-361,-4 4 0,6-1 0,-3-2 0</inkml:trace>
  <inkml:trace contextRef="#ctx0" brushRef="#br0" timeOffset="29567.1325">13648 4084 795,'-5'7'111,"0"5"25,-1 6 25,-5 9 21,2 5 13,3 2 4,2 4 4,1-2 11,3-4 17,0-6-57,3-5-21,-2-5-11,5-6-15,3-3-13,5-7-11,2 0-1,3-5-3,3-6-10,2-6-19,1-5-22,-5-5-21,0-5-13,-14 2-12,-5-1-3,-11 2-1,-8-1 3,-5 2 0,0 4-1,-4 2 2,6 6 2,5 6 3,2 6-4,7 1-14,7 3-42,-3 0-114,9 0-174,-2 3-285,7 1 0,5-4 0,15 1 0</inkml:trace>
  <inkml:trace contextRef="#ctx0" brushRef="#br0" timeOffset="30096.9531">14008 4085 1534,'-3'10'80,"-1"5"30,-1 5 25,0 8 26,2 2 16,2 2 9,1 4 15,4-3 16,3 1 12,6-7-44,4-2-10,10-7-18,6-2-16,-2-8-14,6-5-12,-3 0-3,-5-6-14,-1-3-10,-4-3-6,-6-7-6,-5-5-7,-7-8-10,-6-1-5,-3-4-13,-4 0-1,-3 0-4,-3 2-2,-3 5-5,-3 1-7,2 9-9,-1 0-4,0 5-3,5 6-1,-2 3-1,1 2-4,5 1-1,-1 0-5,0 1 0,6 0-1,-1 1-8,4 1-21,-1 0-39,2 4-40,0-5-59,0 2-110,0-2-161,0-1-283,0 3 0,2 0 0,-2 1 0</inkml:trace>
  <inkml:trace contextRef="#ctx0" brushRef="#br0" timeOffset="37475.7451">13138 3285 444,'0'-1'81,"2"-3"19,-2 1 13,0-1 23,0 0 21,0 1 24,0 0 24,0 0 18,0 2 18,0 0-54,0 1-18,0 0-19,0 0-14,0 0-25,0 0-26,0 0-21,0 0-20,0 2-11,0 7-14,0 3-4,0 11 2,0 7 1,0 3 0,0 4 7,0 1 5,0-3 0,0-1-3,0-2-8,0-3-2,0-4-2,0-6-3,0-3-1,0-7-2,0 0-22,0-4-77,0-5-121,0-5-354,0 3 0,0-2 0,1 1 0</inkml:trace>
  <inkml:trace contextRef="#ctx0" brushRef="#br0" timeOffset="38026.898">13391 3348 532,'-1'-3'38,"-2"2"29,-1 1 34,0 1 39,-1 4 20,-2 7 26,3 3 19,-3 6 10,4 1 9,2 6-13,1 1-11,-3-1-25,3 1-31,3-5-33,-2-2-19,4-4-19,0-4 4,5-8 9,-3-3 1,7-3-3,-1-3-4,3-3-3,0-8-2,-1-2-2,2-6-1,-7-4-7,1 0-22,-7-1-19,-1 0-9,-3-2-5,0 6-3,-3 2 1,-2 3-1,2 5-7,-4 2-10,1 5-18,0 0-40,3 3-48,2 2-62,-2-1-96,3 0-344,3 2 0,-3 0 0</inkml:trace>
  <inkml:trace contextRef="#ctx0" brushRef="#br0" timeOffset="38273.7189">13686 3377 1603,'0'2'111,"0"-1"11,0-1 10,0 1 7,0-1 2,0-1-4,0 1-100,0-3-152,0-10-346,0 13 0,0 3 0,1 1 0</inkml:trace>
  <inkml:trace contextRef="#ctx0" brushRef="#br0" timeOffset="38430.0908">13694 3635 1320,'0'3'70,"0"0"0,0-3 4,0 2 1,0-1-1,3-4-6,0-3-93,16-4-320,-14 3 0,2 1 0,0-9 0</inkml:trace>
  <inkml:trace contextRef="#ctx0" brushRef="#br0" timeOffset="39320.8973">14015 3334 706,'0'0'48,"-3"0"6,-2 1 19,0 2 19,2 0 23,0 4 32,0 3 32,1 5 18,2 4 12,-1 5-20,-2 2-14,0 5-2,3-4-20,-3 0-18,3-4-13,0-7-21,3-5-23,0-2-14,3-6-10,3-3-4,4 0-4,1-2-1,-1-3 0,-3-4 3,0-4-9,-1-1-9,-3-2-10,-3-2-2,-1-3-3,-4 1-5,-5 0-2,-4-1 1,4 1-1,-7 4 0,1 2-1,3 4-2,4 4-2,-1 1-1,6 4 0,1 1-1,0-2-2,0 2-9,1 0 3,5-3-1,1 2 0,9-1 1,5 2 1,1 0 0,-4 0 2,0 2-1,-8 2 7,0 3 6,-7 1 3,-3 5 3,0-1 4,0 2 0,0 1 6,0 2 3,0 3 0,0-1 1,1 0-4,1 1 0,-1-3-5,4-6 5,0-5 12,4-2 6,2-2 1,5-4-3,0 1 5,1-6 0,1-3 1,-4-4 4,-1-6-4,-2-1-18,-3 1-23,-5-3-16,0 1-9,-6 3-4,-5 2-3,-2 3-2,-3 2-23,-2 6-56,0 4-93,3 2-112,12-2-353,-3 4 0,4-2 0</inkml:trace>
  <inkml:trace contextRef="#ctx0" brushRef="#br0" timeOffset="39786.8507">14506 3370 1206,'-1'0'157,"-6"0"16,-1 0 11,-4 0 6,-5 3 12,3 5 3,0 5 4,1 3 2,6 4 5,1 1-115,6 1-35,0-2-16,3-1-8,0-5 4,3-3 5,3-5 8,3-6 2,-2 3 2,3-6-3,-2-3-3,-1-2-4,-3-4 2,0 0-2,0-2-10,-3 0-21,-1 3-19,-3 4-24,2 2-9,-2 3-1,3 5-1,-3 4 0,4 2-6,-1 5-13,3 1-48,0 5-112,2-9-98,3-1-29,0-1-191,3-1 0,1 0 0,-1-2 0</inkml:trace>
  <inkml:trace contextRef="#ctx0" brushRef="#br0" timeOffset="40138.895">14673 3416 686,'0'0'16,"0"0"12,0-3 18,0 6 8,0 0 4,0 5 1,0 2 1,0 4 1,0-2 0,0 1-8,0-4-5,0-1 10,0-1 16,0-2 3,0-5-1,0 0 1,0 0-1,0-5 0,0-2 3,0-3 0,0-5-5,0 1-22,0-2-36,0 3-15,0 4-78,6-2-316,-5 8 0,-1 0 0,2 0 0</inkml:trace>
  <inkml:trace contextRef="#ctx0" brushRef="#br0" timeOffset="57857.723">7984 7258 123,'0'0'22,"0"-2"12,2-1 9,-2 3 10,0-3 12,1 3 6,1 0 2,-2-1 0,1 1 1,-1 0-15,0-2-7,0 2-12,0 0-10,2 0-7,-1 0-11,1 0-6,1 0 0,3 0 0,-3 0 2,4 0 1,2 0 1,5 0 2,-2 0 1,1 0-1,1 0-1,1 0-1,-1 0 0,5 0-1,-4 0-2,0 0 0,0 0-2,2 0-2,-2 0-1,0 0 1,2 0 0,2 0-2,-2 0 0,4 0 1,1 0-1,-3 0 0,1 0 0,0 0-1,-5 0 2,0 0-1,-3 0 0,1 0 0,-3 0 0,-1 0 0,1 0 2,1 0-1,-2 0 1,4 0-1,-2 0 1,-2 0-1,0 0 0,1 0 1,0 0 0,0 0-1,2 0-1,-1 0 1,-1 0-1,-2 0 0,-1 0-2,-2 0 1,-1 0 1,2 0 0,-1 0 0,2 0 0,4 0 0,1 0 0,0 0 1,4 0 0,-2 0 0,4 0 1,-1 0-2,1 0 0,1 0 0,-4 0 0,2 0 0,-1-1-1,4 1 1,-2 0 1,0-1 2,4 1 9,-3 0 14,3 0 12,-1-2 3,-2 2 4,0 0 1,-1 0 2,-1 0 2,2 0 4,-5 0 3,4 0-8,-6 0-13,1 0-10,-2 0-5,-1 0-1,2 0-2,-3 0 0,-2 0-2,3 0-4,0 0-5,0 0-3,3 0 2,2 0-2,0 0-1,0 0-1,-1 0 0,-1 0-1,-5 0-3,1 0 1,-5 0 0,1 0 0,-2 0-1,0 0-1,0 0 4,-3 0 1,0 0 4,0 0 3,0 0 4,0 0-1,0 0 0,0 0 1,0 0-1,0 0-1,2 0-4,-2 0-5,0 0-9,0 0-10,0 0-18,1 0-35,-1 0-34,0-3-31,3 1-39,4 2-93,-5 0 0,-1 0 0,-2 2 0</inkml:trace>
  <inkml:trace contextRef="#ctx0" brushRef="#br0" timeOffset="66278.7439">19030 3023 445,'0'-3'37,"0"1"3,0-2 5,0 0 2,0 1 2,0 2 8,0 1 3,0-1 2,0 0 0,0 1-28,0 0-5,0 0 13,0-2 4,0 2 8,0 0 8,0 0 1,0-1 4,0 1 4,0 0 2,0 0 4,0 0 0,0 0-18,0-4-15,0 4 0,0 0 12,-3 7 42,-4 5 11,2 9 5,-3 6 8,1 12-1,-4 2-1,4 3 4,-4-2 11,0-3-3,3-7-20,3-6-47,-1-5-17,4-9-6,1-2-1,1-4 25,0-3 12,1-2-2,-1-4-5,0-4-7,3-5-3,4-5-1,4-10-1,1-6-8,5-7-9,-3-6-29,-1-3-13,1 3-2,-8 5 0,3 6-5,-3 12-8,-3 6 0,3 8 3,1 7 2,4 2 2,5 5 2,4 9 3,1 7 4,0 11 0,2 7 8,-5 8 7,0 3 1,0 0-4,-5-3 0,-2-1-3,1-6-3,-5-5-5,0-9-52,-1-4-112,2-10-176,-6-6-319,1-3 0,-6-12 0</inkml:trace>
  <inkml:trace contextRef="#ctx0" brushRef="#br0" timeOffset="66527.8804">19060 3221 808,'1'-2'29,"8"2"32,9-2 19,12-2 6,13 0 2,9 1-44,13-5-121,-6 1-146,-7 4 0,-8-2 0,-2-1 0</inkml:trace>
  <inkml:trace contextRef="#ctx0" brushRef="#br0" timeOffset="67003.8319">19842 3076 966,'-21'0'79,"-4"3"14,-5 3 13,-7 5 14,10 1 15,5 5 14,7 0 6,3 1 4,6-1 3,1-1-56,4-6-6,1 1 12,4-2 6,5-2 3,6-3-10,11 0-8,7-1-2,5 2-1,1-2-1,1 3-2,-8 3-14,-8 2-27,-7 2-15,-11 3-18,-3 1-2,-5 3-4,-5-2-2,-12 3 0,-6 1-2,-8-4 1,-6 1 0,3-2-2,2-2-2,7-9-1,9-2-29,3-4-65,9-7-154,8-8-419,-1-5 0,10-3 0,11-9 0</inkml:trace>
  <inkml:trace contextRef="#ctx0" brushRef="#br0" timeOffset="67289.7623">19999 2919 1638,'0'-5'97,"0"4"8,0 0 23,0 6 18,1 9 11,-1 15 5,3 12 2,2 11-1,1 3 1,1-1-98,-1-6 2,0-2-10,-3-10-42,2-4-61,-2-8-132,6-13-113,1-7-234,0 0 0,3-7 0</inkml:trace>
  <inkml:trace contextRef="#ctx0" brushRef="#br0" timeOffset="67540.2757">20229 3125 1906,'0'0'25,"0"2"19,0 9 11,-4 7 4,-6 9 3,-2 7 1,-4 4 3,1-4 2,1 0 1,7-9-7,4-9-10,3-3-10,3-3-6,6-5-3,7-1-11,7-4-57,11 0-122,12-8-337,-5 5 0,-6-1 0,-2-3 0</inkml:trace>
  <inkml:trace contextRef="#ctx0" brushRef="#br0" timeOffset="67937.8021">20399 3266 917,'0'3'83,"3"-2"17,0 2 25,2-3 26,3 0 13,8 2 13,2-4 5,2-5 0,3-1-3,-5-4-59,-7-2-26,-6 1-16,-5 0-28,-5-2-28,-9 1-12,-1 0-12,-4 3-6,-4 5 2,-1 5 6,3 7 7,1 7 5,4 8 3,2 7 3,6 5 2,5 1 0,6-1-2,5-2 2,9-4-14,4-2-40,11-8-66,8-10-108,22-5-274,-17-2 0,-3-6 0,-5-11 0</inkml:trace>
  <inkml:trace contextRef="#ctx0" brushRef="#br0" timeOffset="68189.2221">20685 2975 964,'0'-11'110,"0"-2"-2,0 4 13,0 1 26,0 6 27,2 15 18,2 9 6,0 12 2,3 8 3,3 11-84,2 3-26,-4-2 1,-1-2-15,-4-11-39,0-6-69,-3-10-91,9-10-160,-7-2-202,-1-6 0,2-5 0,-1-8 0</inkml:trace>
  <inkml:trace contextRef="#ctx0" brushRef="#br0" timeOffset="68585.8084">20589 3235 1415,'0'-1'50,"1"-2"11,10 2 5,5-2 4,16-3 2,14 2 1,12 0-11,5 0-35,0-3-43,-6 0-93,-10 1 12,-17 0-5,-10 1 9,-14 2 28,-3 3 15,-5-1 11,-1 0 26,-5-1 48,2 2 52,-8-2 37,-6 4 19,0 1 2,-1 7-5,-1 4-23,7 2-16,1 5-5,10 0-18,1 0-12,10-3-5,8-1-9,8-1-17,4-3-17,9-6-57,2-5-71,5-7-129,-8-9-205,-9 2 0,-5-5 0,-8-7 0</inkml:trace>
  <inkml:trace contextRef="#ctx0" brushRef="#br0" timeOffset="68990.1049">21138 2910 736,'0'-18'130,"0"-3"39,-1 1 3,1-1 10,0 14 15,0 11 19,1 13 18,6 12 6,1 12 3,3 10-98,2 9-29,-1 2-38,-3-4-2,1-3-9,-3-9-15,-4-7-17,0-8-16,0-9 36,-2-10 24,-1-4 0,3-7 1,2-8-1,1-6-1,1-10-2,5-4-2,3-2-11,4 3 0,2 5-43,1 8-29,-5 8-3,2 3-3,-2 9 0,1 2-3,-2 3-9,3 5-31,-2 5-43,0-4-165,0-9-400,-5 13 0,4-4 0,-1-7 0</inkml:trace>
  <inkml:trace contextRef="#ctx0" brushRef="#br0" timeOffset="69778.6557">22590 2760 795,'-3'-11'108,"-3"-3"22,-2 2 20,0-2 12,2 2-1,3 7-1,3 2 2,-4 3 17,8 7 25,-4 10-59,3 15-11,0 14-12,3 14-19,4 8-7,2 2 2,0 0 3,0-11 0,0-8-16,-3-11-19,-4-10-16,-4-9-2,1-8-2,-2-8 1,0-3-6,-2-4-9,-1-6-8,-6-7-4,-3-6-2,-2-4-5,-5 1-18,0 5-11,-1 8-6,-3 5 0,-4 11 3,0 5 6,3 7 5,4 4 1,7 7 1,7 2 0,5-2 10,5 1-2,11-2-6,3-7-6,5 0-50,11-8-93,10-7-152,1-22-285,5 7 0,1-6 0,-1-4 0</inkml:trace>
  <inkml:trace contextRef="#ctx0" brushRef="#br0" timeOffset="69979.2148">22880 3131 1093,'0'7'108,"0"7"12,0 7 5,0 6 1,3 2 1,1 1-9,5-4-90,6-6-112,1-8-268,8 2 0,3-7 0,6-7 0</inkml:trace>
  <inkml:trace contextRef="#ctx0" brushRef="#br0" timeOffset="70376.0695">23238 3089 1792,'-19'7'132,"-5"5"10,-8 7 3,-4 5 1,8-1 2,8 5-3,11-4 6,6-4 2,8-3 3,4-5-101,7-3-35,5-1 0,4-5 0,5-2 2,-2-1-1,-1-1 2,-3-2-6,-6-2-13,-3-2-19,-4-3-5,-4 3-1,-4-3-30,0 3-23,-3 5-5,2 0 1,-2 1-1,1 4 1,4 1 1,0 3-64,6 1-37,5-1-39,9-2-33,5-5-140,5 2 0,1-2 0,7 0 0</inkml:trace>
  <inkml:trace contextRef="#ctx0" brushRef="#br0" timeOffset="70873.9312">23619 3113 1350,'-16'-1'94,"-7"1"12,-2 1 10,-5 3 12,9 4 14,5 5 13,6 3 6,4-1 9,6 1 2,3-1-65,4-5-16,2 0-1,4-1 3,1-6-2,5-1-9,-4-2-10,1-4-5,-1-3-9,-1-2-4,-1-3-16,-4-1-21,-2-1-11,-3 3-32,-1 3-24,-3 4-3,0 1 4,3 10 3,1 10 4,2 10 5,2 11 12,2 13 33,3 4 14,-3 6 25,-3-3 25,0-1 5,-6-6 5,-9-4 3,-9-8 6,-6-7 1,-5-3-5,-9-8-13,4-9-16,5-4-24,4-14-83,8-12-145,18-21-549,-4-2 0,5-16 0,8-10 0</inkml:trace>
  <inkml:trace contextRef="#ctx0" brushRef="#br0" timeOffset="72187.8009">23877 3079 1302,'0'5'81,"0"7"15,0 5 5,3 8 2,3 1 2,4 5-1,4-3 2,1-3 0,-2-7 13,-4-4-8,-2-5 2,-7-4-11,0-4-2,0-4-1,0-9-1,-7-5 0,-2-7-1,-4-5 2,1 0-7,2 3-50,3 6-27,4 5-2,6 8-1,9 4 1,8 2 0,9 0-2,14 2 0,5-2-5,-1 1-15,-3-2-21,-11 1-3,-14-1-11,-7 2-9,-7 0 2,-5-2 1,-3 2 9,-2 0 17,-4 0 12,-6 7 19,-4 1 20,-4 4 17,2 7 14,4 5 9,4-4 0,9 2 2,2-4-6,2-3-10,2-3-8,-1-6 5,5-4 2,7 1-7,8-6-5,8-4-3,-2-3-5,0-2-10,-3-6-12,-9 1-8,-6 4-12,-6 2-23,-3 6-5,0 3 2,0 2-1,0 6-1,0 2 1,0 2 7,2 4-2,1 3 2,6-2-7,6-3-32,0-2-27,5-7-60,-1-3-93,-2-3-49,-1-7-19,-5-2-2,-3-3 12,-3-5 3,-3-2 27,-1-3 85,-1 1 94,0 6 93,0 4 99,0 7 48,0 2 32,0 5 29,0 5 19,3 5 9,3 4-7,2 8-41,2 7-67,1-2-35,-5-2-3,-1 0 4,-2-4-9,-2-6-2,-1-5 23,0-3 3,0-6 2,0 1 2,0-7-3,-1-6 1,1-7-2,0-6-4,1-9-5,10 0-24,2-2-44,5 6-13,8 7-4,2 7-3,-2 10 0,1 3 0,0 9 0,0 3 1,-4 4 3,-6 3-3,-1 2 1,-10-1 0,-3-2-1,0-4 4,-3-2 4,0-5 5,0-3 1,0-2 0,0-7 0,3-4 1,4-9 0,6-6-3,4-4 0,6-1-6,-3 4-5,-1 7-6,-7 9-2,-2 5 1,-2 5 2,1 7-1,1 6 1,1 8 3,0 4-2,1 10-1,2 2-25,-1 0-89,4-3-185,-4 0-372,1-6 0,1-8 0,-2-6 0</inkml:trace>
  <inkml:trace contextRef="#ctx0" brushRef="#br0" timeOffset="72852.8464">26115 2945 783,'-26'0'96,"-4"0"27,-8 0 23,-6 1 25,11 4 19,0 7 15,1 3 11,4 8 5,2 0 3,10 3-45,8-4-41,8 2-17,10-7-14,11-2-19,4-1-16,11-5-14,7-3-10,3 1-3,-4 2-4,-4 1-5,-8 2-10,-10 2-14,-7 4-19,-9 1-5,-2-1-10,-4 2-4,-9-5 0,-3 0-2,-9-3-3,-5-4-29,-7-4-32,1-4-41,3-10-78,15-9-328,-1-1 0,10-5 0,5-12 0</inkml:trace>
  <inkml:trace contextRef="#ctx0" brushRef="#br0" timeOffset="73307.121">26226 2717 1641,'0'-1'66,"1"1"26,4 5 23,3 9 9,0 10 4,1 15 6,8 15 6,-4 8 6,0 6 2,3-2-61,-4-6 0,-2-8-26,-2-9-18,-3-11-3,-4-8 26,-1-10 19,3-7 2,-3-3-7,3-7-2,2-5 0,5-7-1,4-5-6,4-4-3,7 1-8,-3 3-30,2 8-28,-2 8-6,-5 4 1,-2 7 0,-3 5-2,3 3-1,-3 5 3,1 1-10,0-1-35,-3 0-60,0-5-90,1-8-152,-3 3-268,0-8 0,2-2 0,3-5 0</inkml:trace>
  <inkml:trace contextRef="#ctx0" brushRef="#br0" timeOffset="74197.8014">26757 3127 1484,'-6'1'100,"0"6"24,-2 5 19,2 5 10,5 3 5,2 2 4,4 2-4,7-4 4,3 0 9,3-6-62,6-3-30,-1-5-22,-7-3-14,-1-5-11,-3-5-11,-1-4-17,-5-3-3,-3-8-10,-2-7-5,-1-3-4,-6-1-1,-1 2 8,3 6-7,-3 7 1,1 9 3,6 5 13,0 1 10,0 6 12,6-3 2,12 0 2,11 0-1,12 0-8,8 4 3,-5 1 1,-5 1 5,-13 6 10,-15 0 12,-7 2 3,-4 4 3,-4 3-1,-3 1 3,4 0 4,0 2 5,3-5 3,-3-2 1,6-3-1,-1-6 0,5-1-4,8-5-2,3-1-4,8-2-4,4-5-2,-1-1-6,-2-1-4,-5-2-1,-7-4-6,-3 2-19,-9-1-12,-3-1-10,0-1 2,0-2 0,-3-2-5,3 2 7,0 6-8,0 3-11,0 3 0,0 4 5,0 2 6,0 6 6,0-1-3,0 1-3,3 2 5,0 1-5,2-1 6,3-4 12,2-1-2,2-2 1,4-2 2,4 0-3,3-4 3,-1-3 3,-5-3-3,-4-1 4,-7-3-2,-4 0-4,-2-3-1,-5-4-3,-4-5-5,-4-4 0,-4-1-16,1 2-6,0 5-18,3 6-47,7 7-30,1 6-58,4 2-164,1-14-354,0 19 0,0 0 0</inkml:trace>
  <inkml:trace contextRef="#ctx0" brushRef="#br0" timeOffset="74428.8809">27532 2958 848,'0'9'101,"0"9"12,3 10 4,-1 7 2,1 1 1,1 3-1,3-3-10,1-7-33,1-8-48,6-10-378,-4 0 0,-1-8 0</inkml:trace>
  <inkml:trace contextRef="#ctx0" brushRef="#br0" timeOffset="74822.8024">27738 2997 1059,'0'0'71,"0"0"30,0 5 22,0 5 20,0 3 8,3 12 3,0 4 1,0 2-1,3 1 1,-1-5-39,1-5-30,-3-7-18,0-2-8,-3-8-13,0-2-8,1-3-2,4-6 1,-1-6 1,3-8-4,4-6-4,6-6-1,-2 0-11,-1 4-16,-3 9-11,-6 6 1,-2 9 4,-1 7-4,2 6 2,1 4 2,1 7-1,4 3-5,4 1-55,5 0-111,11-9-350,-4 3 0,4-7 0,0-4 0</inkml:trace>
  <inkml:trace contextRef="#ctx0" brushRef="#br0" timeOffset="75215.2599">28108 3056 1856,'-9'0'84,"-6"4"10,0 3 4,-4 6-4,8 0-2,5 2 10,3 0-2,6-3 8,3-5 8,0 0-66,3-2-10,3-4-7,2-1-5,-2-3 2,1-2-3,-7 4-15,2 0 4,1 1-10,-2 11-6,1 10-4,8 8 2,1 13 6,4 9 3,0 3 4,-6 6 3,-7-2 11,-8-2 3,-15-6 9,-11-2 3,-10-9 1,-12-4-3,-9-9-10,-8-2-71,6-14-232,-15-2-312,5-8 0,3-13 0</inkml:trace>
  <inkml:trace contextRef="#ctx0" brushRef="#br0" timeOffset="76252.6929">28865 2795 1040,'-3'-6'154,"2"-2"41,-2-1 6,0 3-1,0 2 16,1 8 14,1 10 10,1 13 8,0 13 3,0 15-99,0 6-51,0 1-41,0-5-3,0-4 1,0-13-13,0-6-11,0-13-2,0-5 1,0-9-3,0-4 0,0-7-5,0-7-9,0-10-11,0-6-11,6-6-4,0 0-9,0 4-24,3 3-20,1 10-6,-1 5-4,2-1-2,2 2 5,0-1 9,1 1 9,-3 0 2,-2-4 1,-3 0 18,0-4 6,-3-6 6,-1-3 5,-2-5 4,0-4 4,0 1 6,0 7 0,0 4-3,0 7 2,0 12-1,0 7 19,0 8 6,1 10 7,2 14 7,-3 7 6,3 10 5,3 4 6,-3-1 22,2-5 3,4-4 2,-2-6-13,-1-6-2,-3-7-5,1-8 8,0-7 1,0-7-8,2-4-6,5-8-17,8-3-2,5-9-7,5-2 0,3 0-6,-5 7-3,-9 6-17,-3 5-7,-6 10 0,-6 3-4,3 5-2,0 4-2,3 5-8,3-3-27,3-3-54,0-3-90,3-7-116,5-3-360,-7-4 0,-6-1 0,1-6 0</inkml:trace>
  <inkml:trace contextRef="#ctx0" brushRef="#br0" timeOffset="76585.7401">29377 3063 663,'0'-3'60,"0"3"27,0 0 25,3-1 27,0 1 23,5 0 14,8 0 6,8-3 4,3-1 2,2 0-36,-2-4-23,-11 3-33,-6-2-34,-9 2-32,-4-4-24,-5 1-10,-5-1 0,1 4 6,-6 2 6,-2 6 9,1 6 8,2 3 11,2 8 8,4 3 7,3 5-2,5 0-11,4-2-30,9-4-68,10-4-115,16-9-318,6-1 0,17-5 0</inkml:trace>
  <inkml:trace contextRef="#ctx0" brushRef="#br0" timeOffset="76967.8769">29956 2992 1510,'-9'2'93,"-7"0"10,-4 3 5,-3 3 2,7 2 0,4 1-6,5 1 9,5-2 9,4-2 4,6-1-51,2 0-33,7 0-2,8 0-4,5 1 2,2 1-2,-4 3 3,-4 2-10,-9 1-13,-7 3-9,-5 2-8,-3-2 0,-8-3-7,-7 0-1,-2-1 2,-5-7 2,-2-1-3,7-5-25,4-2-55,8-10-117,5-6-293,6 3 0,9-12 0,9-1 0</inkml:trace>
  <inkml:trace contextRef="#ctx0" brushRef="#br0" timeOffset="77405.7049">30187 2989 1315,'0'12'123,"0"6"12,0 13 5,0 6 9,4 4 5,-1 6 1,6 1 4,0-2 1,5-3-1,-4-5-90,-1-3-31,-3-7-12,-4-8-7,-1-5 0,-1-7-8,0-5-14,-1-6-7,-4-6-20,4-11-13,-1-8-6,1-9-7,2-9 2,8-7-2,0-4 5,2 0 19,4 8 29,-3 9 9,-2 10 19,-2 10 12,1 11 7,-3 4 4,4 3 2,0 9 3,-3 2-14,-1 5-21,0 1-27,-3 5-30,-3-3-34,-3-2-46,-3-5-78,0-1-72,-6-6-142,3 1 0,6-4 0,2 0 0</inkml:trace>
  <inkml:trace contextRef="#ctx0" brushRef="#br0" timeOffset="77768.6752">30471 3018 1119,'1'0'69,"1"0"14,1 2 36,0-1 21,6-2 7,4 2 6,4-1 1,7 0 2,0-3 1,0-2-49,-4-2-15,-7-3-15,-8-4-32,-4-1-21,-7-2-2,-10 1-9,-4 3 0,-7 6-2,-9 7 9,-3 7 3,3 6 0,4 11 3,8-2-1,12 4 2,9 1-1,9-4-6,9 1-4,11-5-59,7-4-96,17-6-103,2-5-259,-3-3 0,-6-1 0,-5-1 0</inkml:trace>
  <inkml:trace contextRef="#ctx0" brushRef="#br0" timeOffset="78144.8704">30730 3024 1119,'-6'-8'109,"-2"-2"7,-7 5 5,0-2 13,-6 9 9,-1 6 7,3 6 3,3-1 5,5 3 4,8 0-87,0-2-15,6-2-4,-3-2 2,8-3-12,0-4-4,8-2 0,1-2-3,5-2-2,-1-4-2,-3-3 0,0-2-4,-7-2-6,-4 3-7,-4 1-13,-3 3-6,0 5-6,0 2 2,0 5-3,0 4 0,0 4-4,0 6 2,5 2 2,4 4-5,4-4-6,9 1-67,5-9-104,-2-6-330,1-2 0,-5-5 0,-3-2 0</inkml:trace>
  <inkml:trace contextRef="#ctx0" brushRef="#br0" timeOffset="78379.916">30915 2725 700,'4'-4'50,"-4"3"12,0 2 11,2 8 8,-2 10 2,0 13 1,1 11 4,-1 8-6,0 3-8,0-3-78,-3-1-88,-1-6-164,-2-2 0,3-9 0,0-8 0</inkml:trace>
  <inkml:trace contextRef="#ctx0" brushRef="#br0" timeOffset="79500.653">31026 3004 705,'-9'15'56,"-3"6"7,-3 6 13,-3 5 25,6-6 8,4-4 8,5-5 10,3-3 8,3-3 20,3-5-34,7-1-6,6-3-1,8-1-12,5-1-22,-4-1-6,-1-1-7,-4-7-13,0-1-14,-7-7-32,-1-2-17,-3-1-15,-9-4-7,0 4-8,-3 2-7,-6 7-2,0 2 0,0 6 4,-1 3 11,-4 5 23,2 6 23,3 0 13,3 6 9,2 4 8,2 1 6,-1 0-4,6 0 4,2-2 4,5-5 1,4-4-5,5-5-12,-1-3-2,-1-3-6,-5-3-5,3-6-1,-6 1 2,-3-7-7,-2-3-10,-2-1-3,-3 0-6,-1 4-10,-1 3-14,0 3-1,0 6 4,0 3 4,0 3 12,0 6 9,2 3 4,-2 6 1,1 3 0,1-2 10,-1 1 13,1-5 6,-2-7 42,1 0 20,-1-5-3,0-1 0,0-4 3,0-4 0,0-7-4,0-7 1,0-9 0,-1-7-9,-1 2-41,1 0-32,1 7-23,-2 8-12,5 10-6,11 5-2,8 4-3,10-4-10,8 4-7,1 0 1,-6 0-5,-10 0-24,-14 0 17,-8 0 18,-11 0 4,-12 0 11,-9 4 13,-3 2 12,-4 3 8,5 3 8,5 0 12,14 4 35,7-3 5,4 0-6,1-1 4,1-5-3,8 1-6,6-4-4,5-3 1,10 1-5,3-2-11,-3 1-10,-4 2-11,-10 4-2,-7 4-13,-6 2-4,-4 4-2,-8 0-1,-6 0-2,0 0-2,-5-2-13,-1-1-29,6-4-18,9-4-47,1-4-160,7-5-364,1-1 0,9-5 0,4-4 0</inkml:trace>
  <inkml:trace contextRef="#ctx0" brushRef="#br0" timeOffset="79812.7886">32042 2912 1182,'-4'14'91,"1"8"6,1 10 9,1 11 7,-1 1 3,2 1 3,2-2 8,-2-3 9,0-4 15,-3-4-61,-7-6-13,-8-5-3,-7-3-8,-10-5-7,-7-6-35,4-5-74,1-2-58,14-9-114,5-11-227,15 0 0,17-4 0,14-4 0</inkml:trace>
  <inkml:trace contextRef="#ctx0" brushRef="#br0" timeOffset="80484.8388">32227 3033 1448,'-9'14'74,"0"3"9,0 10 6,0 2 13,6 0 5,3-4 6,3-4-1,1-3 10,1-5 16,3-7-56,2-3-12,2-1-11,2-5-28,2-7-54,-1-5-67,0-5-38,-4-9 4,-5-3 1,-3 5-9,-3 3-2,-5 10 2,-2 4 5,1 10 27,-5-1 41,4 2 63,2-1 30,5 3 10,0-3-2,3 4-1,2-4 3,5 4 8,4 1 12,10-2 3,0 4 5,-3-1 3,-1 2 6,-8-2-4,-5 1 2,-4 0 4,-3 0-4,2 4-7,-2 0-10,0 1-4,4 0-4,1-1 4,2-1 1,5-4-6,-3 1-11,1-5-7,0-1 2,-3-1-4,1 0-4,-3-1-7,-1-6-14,2-1-26,-3-8-32,-3-8-4,0-3-10,3-8-9,-3 3-12,3 2-27,0 3-72,-3 11-11,3 6-16,-3 4-36,0 4-98,3 7 0,0 1 0</inkml:trace>
  <inkml:trace contextRef="#ctx0" brushRef="#br0" timeOffset="80814.7459">32591 2992 455,'3'4'125,"0"6"15,2 4 6,-1 5 3,-2 5 2,-2-2 3,1 2 4,-1-5 9,0-2 15,0-2-71,0-4 11,0-7-4,0-1 2,0-1 3,0-4-4,0-2-1,0-4-3,0-6-10,0-4-12,0-7-26,0 0-34,0 4-12,0 1-9,0 7-13,2 2-28,11 4-53,10 1-67,10-3-76,21 0-298,-12 6 0,-7-2 0,-11 2 0</inkml:trace>
  <inkml:trace contextRef="#ctx0" brushRef="#br0" timeOffset="81828.0102">32820 3012 1101,'0'8'134,"-1"5"24,-1 1 6,0 3 10,2-1 1,-1 0 1,2-3 3,-1-2 1,0-4 2,0 1-89,0-4-30,0-1-23,0-3-8,0 0-11,0-4-6,0-3-8,2-4-14,0-8-7,2-2-11,2 1-15,0 5-7,0 3 0,2 4 0,-1 7 3,2 0 4,0 1 15,5 2 14,-1 3 9,2 0 11,0 3 8,-4 1 4,2-1 8,-4-4 12,-1 1 10,-2-3 12,6-2 1,-3 0 2,2 0 0,-1-2 0,2-3-3,0 0-2,-3-4-11,0-1-14,-3 1-19,-4-3-17,0 2-17,-4-2-8,-4 4-2,-5 4-1,-2 3 4,-4 2 4,1 6 6,-1 2 7,2 3 9,7 3 11,5 0 12,0 1 5,3-3 1,0 2-6,5-3-8,1-2-9,3-3-15,8-3-40,2-1-45,4-6-30,-4 1-10,-1-3-10,-9-2 3,-4 0 34,-4-1 41,-1 1 18,-1 4 27,-2 2 63,1 2 60,-1 3 34,3 7 17,-3-1 10,6 4-7,0 4-25,5-1-31,2-3-13,1-3-4,4-4-23,3-3-17,0-4-12,-1 0-17,-2 0-15,-5-2-14,-5 1-21,-2 0-53,0-1-8,-3 2-11,0 2-1,0 4 14,0 7 21,0 10 18,-3 8 22,-2 10 17,-4 2 19,-7 3 48,-7 2 9,-1-1 1,-9-1-1,-11-4-8,-8-1-13,-13-7-6,-12-4-9,-19-5-2,-11-4-15,-7-6-52,-1-5-167,-2-26-414,10 18 0,15-5 0,11 1 0</inkml:trace>
  <inkml:trace contextRef="#ctx0" brushRef="#br0" timeOffset="91698.5955">19379 6070 200,'0'-3'29,"0"0"5,0 0 3,0 0 4,0 2-2,0-3 6,0 4 4,0-3 6,0 0 4,0 2-16,0 1-5,0-2-2,0 1-3,0 1-2,0 0 0,0 0-4,0-2-3,0 2-5,0 0-3,0 0-1,0 0-4,0 0 1,0 0-2,0 0 0,0-3 3,0 3 0,0-2 3,0 2 4,0 0 4,0 0 4,0 0 1,0 0 3,0-3 1,0 3 2,0-1 2,0 1-1,0 0 4,0 0-2,0 0 1,0 0 1,0 0-1,0 0 0,0 0 3,0 0 1,0 0 2,0 0 1,0 0 1,0 0 0,0 0-4,0 0-6,0 0-2,0 0-3,0 0-6,0 0-6,0 0-5,0 0-2,0 0 7,0 0 13,0 4 15,0 4 11,0 3 10,0 4 4,0 2 10,0 3 12,0 3 5,0 4-3,0 2-9,2 2-19,0 1-11,0-2-11,2 3-12,1 1-3,1-1-7,0 2-9,-1 1-3,-1-2 3,-4-3 1,1 1 8,-1 2 2,0-5 3,0 2 4,0-1 2,0-2 1,0 1 3,0-3 2,0 0-1,0-3-1,0 0-5,0 0-7,0-2-3,0-1-1,0 2-1,-1 0-2,-5 0-1,3 1-3,0 2-1,0-4 0,-2 1-1,2-1 1,0 1 1,2-4-1,-2 3 2,-1-1 0,2 3 1,-1-3 1,0 5 0,1-4 1,-1 2-3,2-2 0,1 1-1,-2 1 2,2-3-2,0 0 0,-1 2-3,1-1 4,-3 0 2,3 0 3,-3 0 6,3 1 2,0-2 1,0 0 1,0 1-1,0-3-2,0 0 3,0-2-1,0 3 1,0 0 1,0 0-3,0 2 2,0 0-3,0 4 0,0-1 0,0 2 0,3-1 3,-3 0 0,0-1 0,3-1 0,-2 1 0,2-2-4,0-1 3,-1 2-2,-1-2 4,-1-1-2,2 5-4,-2-4-2,1 4-6,1-4-4,0 1-2,2-2 0,-1-1-2,-2 0-1,2-2-2,0-1 1,0 2-2,-1-3-3,-1 3 2,1 1-1,-2-3 1,0 3-4,1-2 2,1 3-1,0-2-5,-2 2 1,1 0 1,-1 0 2,0-2-4,2 4 0,-2-1-1,1 1 4,-1 0-5,0 2-1,0-3 4,0 4 2,0 0-3,0 0-1,0 1 4,0 0 1,0 0 0,0 1-1,0-6 3,0 4-2,0-1 1,0-2-3,0 2 4,0-1-3,0-2 0,0 1-2,0 1 1,0 0 1,-1-3-1,-1 3-1,2-3 1,-1 2-1,-1 1-1,0 2 0,2-2 0,0 4-1,0 0 2,-1-3-1,-1 3-4,2-3 3,0-1-2,0-2-3,0-2-4,0-4-19,0-6-35,0-4-53,0-2-71,2-4-166,-2-13-502,0 0 0,0-6 0</inkml:trace>
  <inkml:trace contextRef="#ctx0" brushRef="#br0" timeOffset="93625.344">19376 6164 214,'0'-5'13,"0"2"-2,0-3 3,0-2 6,0 5 16,0 0 17,0 0 7,1 2 9,-1-3 8,0 4-6,0-1 15,0-1 20,0 1 10,0-1 2,0 0-16,0 0-12,0 0-7,0-1-7,0 3-4,0 0-4,2 0-16,-2-2-17,0 4-9,0-4-2,0 2 7,0 0 8,0 0 9,0 0 0,0 0-7,0 0-11,0 0 12,0 0 26,0 2 25,-3 7 20,-3 4 8,0 6-3,-8 5-5,4 3 0,-6 2 10,2 3 15,-3-1-8,-3 1-28,0 4-22,-4-4-25,2 1-15,0-2-6,5-6-3,8-3-2,0-5-3,3-4-7,4-4-2,2-3-1,-4-3-4,4-1 3,0-2 5,0 0 7,4 0 7,-4 0 0,0 0 2,0-4 1,5 1-2,3-4 0,2-5 0,7-5-6,-2-6-6,3-3-6,-2-5-10,-1-1-3,-1 1-2,-1 0 1,0 2-2,-3 4 1,-1-2 0,-1 3 2,-1 2 0,-3 3-1,-1-2 1,1 6 1,-3 1-3,2-1-2,-1 5 1,1 1-1,-2 2-1,1 2 1,-2 5-4,1 0-1,-1-3 0,0 3-1,0 0 2,0 0 1,0 0 0,0 0-6,0 0-10,3 0 7,0 0 6,5-1 0,-2 1 3,-2 0-3,1 0-1,-1 0-2,-4 0 2,4 0 6,0 0 12,0 1-7,1-1-2,2 7 0,1-3 1,-1 5 5,5 3 7,2 5 8,-1 2 4,3 5 0,0 4-2,-4 1 1,5 0-1,-4 1 1,-1-5-1,0 3 0,0-1-4,-3-5-1,-1 0-4,0 0-1,-4-3 2,6 0-1,-3-4 1,-1-3-3,0-2 0,2-1-3,-4-2 1,2 1-8,-2-3 0,-1 2 1,-1-3-8,1 1-15,-3-2-22,0-1-46,1-2-104,7-1-218,-8 1-308,1-1 0,1 1 0,-1-2 0</inkml:trace>
  <inkml:trace contextRef="#ctx0" brushRef="#br0" timeOffset="96182.7606">18294 7590 528,'0'0'68,"-3"0"7,-2 0 6,2 0 2,3 0 2,-3 0 3,3 0 34,0 0 39,0 2 37,0 1-33,0-3-7,0 1-3,0 0-3,0-1-3,0 2-1,0-2 14,0-2-26,6 4-34,5-2-28,6 0-16,2 0-4,6 1-2,4-1 0,3 0 4,-1 0 1,2 0-16,2 0-4,0 0-4,-2 0-7,2 0-3,0 0-3,-2 0-2,1 0-2,-1 0-3,-2 0 1,2 0-1,-2 0-2,0 0-1,-1 0 0,2 0 2,3 0-1,-1 0 2,5 0 1,-3 0-1,0 0 4,-2 0-3,-1 0 1,-2 0-1,3 0-1,-4 0 0,4 0 1,1 0 0,-1 0 0,2 0 2,1 0-3,-3 0 1,-1 0-2,5 0 0,-7 0 0,1 0-2,-2 0 0,3 0-2,-3 0-2,5 0-1,3 0-1,-1 0-1,4 0 0,-2 0 0,0 0 1,-6 0 1,1 0-4,-4 0 1,-3 0 0,0 0-1,1 0 0,1 0 1,-2 0 0,3 0-1,-1 0-1,-4 0 1,-4 0 0,0 0 1,-7 0-2,-2 0 0,-4 0 0,-4 0-1,2 0 1,-2 0 0,4 0 1,-2 0 0,0 0-1,1 0 1,-1 0-2,2 0 3,3 0-1,1 0 0,0 0 1,3 0 0,-6 0-2,2 0 0,0 0 0,-2 0 2,1 0 1,0 0-3,-1 0 1,-1 0 0,-2 0-1,2 0 0,-1 0 2,0 0-3,-4 0 1,4 0 0,-4 0-2,2 0 2,0 0 2,2 0-2,3 0 1,1 0-1,3 0 0,-4 0 2,-1 0-2,-1 0 0,-3 0 0,-1 0 1,0 0-3,-1 0 3,3 0-1,4 0-1,-4 0 1,1 0 2,-1 0-2,-1 0 0,-2 0 1,-2 0 0,1 0 0,-2 0-1,1 0 1,2 0 1,1 0-2,1 0-1,-2 0 0,0 0 2,-3 0-1,0 0-1,2 0 3,-2 0-1,0 0-2,0 0 3,1 0 0,-1 0 2,0 0-1,0 0 0,0 0 1,0 0 0,0 0 0,0 0 6,0 0 7,0 0 6,0 0 5,3 0 2,-3 0 0,0 0 1,0 0 2,0 0-1,0 0 1,0 0-5,0 0-9,0 0-3,0 0-9,0 0-2,0 0-2,0 0 0,0 0-3,0 0-3,0 0-3,0 0-3,0 0-2,0 0-5,0 0 3,0 0-4,0 0-5,0 0-10,0 0-12,0 0-8,0 0-1,0 0 3,0 0 6,0 0 0,0 0 1,0 0 4,0 0 4,0 0 10,0 0 9,0 0 7,0 0 0,0 0-3,0 0-1,0 0 1,0 0 1,0 0 1,0 0 3,0 0 2,0 0 3,0 0 5,0 0 4,0 0 3,0 0 0,0 0 0,0 0-2,0 0 0,0 0-3,0 0-1,0 0-5,0 0-7,0 0-10,0 0-26,0 0-15,0 0-24,0 0-52,0 0-60,0-3-81,3 1-57,-3-1-167,3 1 0,-3 2 0,0-3 0</inkml:trace>
  <inkml:trace contextRef="#ctx0" brushRef="#br0" timeOffset="99179.9069">19000 5442 425,'0'-1'63,"0"-1"27,0 1 24,0-1 20,0 2 17,0 0 11,0 0 12,0 0 5,0 0 2,0 0-42,0 0-19,0 0-29,0 0-28,0 0-15,0 0-6,0 3 8,0 4 1,0 3 9,0 6 5,3 6 1,0 2 0,0 1 6,-2 1 12,1 0 5,-1-1-5,-1 1-15,0-1-9,-3 1-12,2-2-4,-1 2-2,-2-6 2,1 4-2,3-2-8,0-3-9,-4 0-3,8-1-5,-4-4-2,0 0 0,0-8 22,0-1 29,0-2 5,0-2 1,0-1 2,0-1 2,-4-2 6,4-2 0,0-5 0,0 0-2,-3-2-20,3-5-31,0-3-9,0-1-4,0-8-3,0 0-3,0-5-7,0-2-2,0 4-2,0 0 0,0 6-3,0 2 2,0 2 0,0 7 3,0 1 0,0 3 2,0 1-1,0 2-2,0 1 2,0 2-5,0 1-3,0 3 0,0-2-3,0 3 2,0 0 1,0 0-7,0 0-2,0 0 2,0 0 6,0 0 3,3 0 2,1 0 1,2 0 2,-2 0 1,5 0-1,-1 1 3,-2 2 5,1 1 2,4 2-2,-1 1 1,6 3 4,-2 2 7,6 3 6,-5 2 5,6 4 2,0 6 4,0-4 0,0 6-4,-2-2-1,-5-3 2,3-2-3,-2 0-7,-3-8-4,1 1-7,-3-3-3,-3-1-4,-1-5 0,-2 3 1,0-4-1,-3-2-4,-1-1 0,0-1-1,0-1-2,2 0 0,-2 3 0,1-3 2,1 1-2,-1 1 1,1 3 1,1-5-1,-2 2 1,2-1 0,0 0 2,2-1 4,-5 0 2,0 0 14,0 0 29,0 0 4,0 0 0,0-2 1,0-5 1,0 0 0,3-9-5,0-7-1,0-1-3,1-7-13,2-5-27,-1 3-7,1-1 1,-3 5-1,-2 1 0,2 6 1,-1 0 2,-1 1-2,-1 1-1,0 0 1,2-1-1,-2 0 0,0 1 0,0 4-1,1 1 2,-1 3 0,0 4 2,0 1 2,0 4 2,0 1 0,0 0 2,0-1 2,2 3 0,-2-4 1,0 0-1,0 1-3,1 0 0,-1 0-2,0-2-2,0 1 0,2 0-3,-2 1 0,1-1-2,-1 1 1,2 0 1,-2 1 0,0-3 0,2 1 0,-2 2 5,1 0-2,-1 1 1,2 0 3,-1 1 1,-1 0-3,0-2 0,0 2-1,0 0 0,0 0 4,0 0-8,0-1 2,0 1 0,0 0-3,0 0 1,0 0 0,0 0 1,0 0 4,0 0-1,0 0-2,0 0 2,0 0-2,0 0-1,0 0 1,0 0-2,0-4 1,0 4-4,0 0-5,0 0-8,0 0-20,0 0-30,0 0-51,0 0-47,0 0-52,0 0-92,0 0-149,0-3-402,0 10 0,0-3 0,0 2 0</inkml:trace>
  <inkml:trace contextRef="#ctx0" brushRef="#br0" timeOffset="107029.7975">18304 9644 803,'0'-1'88,"0"-3"19,0 1 14,-1 2 10,1-2 15,0 2 19,-2-3 13,2 1 15,0 1 8,0 1-47,0-2-16,0 0-5,0 2-2,0-1-6,0 2-13,0 0-22,0 0-14,0-2-16,0 2-8,0 0-8,0 4-8,0 1-10,0 5-6,0 5 2,2 9 4,-2 5 11,0 3 4,1 6 5,-1-1-1,0 3 0,0-1-3,-1-3-2,1-2-7,-2-4-2,1-4-6,1-2-9,0-2-2,-2-5 1,1 0-3,-2-3-3,3-2-1,-3-2-2,3 0 1,0-4-5,0-3-5,0 0-20,0-3-27,0 0-49,0-3-94,3 0-125,0-3-315,-3 1 0,4-4 0,2-1 0</inkml:trace>
  <inkml:trace contextRef="#ctx0" brushRef="#br0" timeOffset="107542.6133">18548 9721 1279,'2'-3'85,"-1"-1"10,1 1 0,1-1-2,-3 4 10,1 0 22,-1 8 16,0 5 21,0 7 15,-6 8-58,-8 6-2,-6 5-4,-8-2 4,-5 1 5,3-1-7,2-4-19,7-9-12,5-4-14,10-8-4,3-5-8,3-3 15,0-4 2,0 0-2,0 0-3,9 0-4,-1-4-3,7 2-3,2-4-8,4 2-10,0 2-14,2-1-26,2 3-28,1 5-25,-3-1-36,3 4-46,-5 0-51,2 4-71,-1-3-95,-2-5-240,-2 7 0,0-2 0</inkml:trace>
  <inkml:trace contextRef="#ctx0" brushRef="#br0" timeOffset="108063.791">18844 9912 1588,'-13'0'120,"-4"0"21,-4 0 13,-1 7 5,5-4 3,4 6 4,5 3 10,4 6 7,2 3 8,2-4-87,0 3-22,3 1-18,3-6-11,0-1 0,5-1 2,2-3 1,2-3-6,1-5-7,1-2-5,-1-3-9,3-6-6,-4-3-9,2-4-17,-4-2-16,-4-2-10,-1 3-7,-7 1-20,1 9-7,-2 2-1,1 5 4,-2 4 1,2 4 4,1 3 16,1 6-41,2 3-89,3-3-37,6-3-41,15-8-256,-9 5 0,-1 1 0,2-9 0</inkml:trace>
  <inkml:trace contextRef="#ctx0" brushRef="#br0" timeOffset="108754.5118">19077 9926 630,'0'0'44,"0"0"28,0 0 22,0 10 16,1 2 4,5 5 2,-2 4 3,1 4 3,-1-5 3,0-1-12,-4-4-16,0-2-5,0-2 13,0-5 18,0-2 8,0-2 1,0-2 0,0-2-3,0-5-3,0-4-5,0-5-11,0-6-23,3-3-33,4 1-36,-1 2-14,5 1-1,3 6 0,-3 5-1,1 6-2,5 1 0,-7 6 0,4 6 1,-4-1-5,-1 4 0,0 5 1,-3-5-6,-3 2-4,0-5 6,-3-3 18,0-1 20,0-2 9,0-3 5,0 0 3,0-3 6,3-8-2,1-5 5,0 0-6,6-4-14,-1 5-20,2 1-19,-2 4-12,-1 6-7,-2 4-4,-2 0-8,5 3-6,-3 1-2,2 5 2,-2 1 5,-2 4-4,-1 1 2,2 4 0,-2-2-49,-3 2-63,0-4-84,18-1-309,-15 0 0,3-1 0,-2-3 0</inkml:trace>
  <inkml:trace contextRef="#ctx0" brushRef="#br0" timeOffset="109373.5583">19487 9883 1179,'0'-1'38,"0"1"12,0 1 5,0 4 3,3 7 2,0 7 0,0 8-4,-3 10 4,3 4 2,-3 0-31,0 5-6,0-5-8,0 0-6,0-6-3,0-3-1,0-7 1,0-5 9,0-6-1,0-9-1,0-3-1,0-4-1,0-6-2,0-7 1,0-8 1,0-4-1,0-12 0,0-3-6,0-7 3,2 0 6,-1 1 28,5 7 12,0 6 5,2 6 6,-1 7-3,5 6 2,2 1 2,-1 5 1,6 5-3,-5 3-4,0 2-26,-2 0-8,-1 7-3,-4 2-6,-2 4 6,-1 3 2,0 2 4,-4 1 5,-4 1 12,0-3 7,-5 1 5,-2 2-6,-5-3 0,0-4-2,3 1-14,2-7-39,4-3-101,3-7-183,2 3-263,1-3 0,2-6 0</inkml:trace>
  <inkml:trace contextRef="#ctx0" brushRef="#br0" timeOffset="109832.5952">19875 9888 1934,'-11'0'80,"-5"2"7,1 1 5,-1 4 9,1 1 14,6 10 6,-1 0 8,0 6 10,6-2 4,2-1-64,1-3-10,2 0 0,2-4 3,0-6 4,7-2-4,0-3-5,3-2-6,1-3-11,1-6-8,1-4-8,-2-2-30,-2-8-42,-5 0-31,0 3-16,-4 2-25,-3 5-9,0 4 1,0 5 3,0 6 3,0 5 9,1 6 24,1 4 35,3 6 12,1 1-52,4-4-124,3-5-256,-1 4 0,0-5 0</inkml:trace>
  <inkml:trace contextRef="#ctx0" brushRef="#br0" timeOffset="110148.6197">20049 9647 1076,'0'-8'153,"0"-5"-5,0 2 2,0 3 18,0 3 21,0 11 12,0 8 12,0 8 5,0 12 3,0 9-126,0 7-28,0 6 7,0-1-3,0-1-21,0-3-26,0-3-57,0-11-76,0-6-120,0-13-320,0 0 0,5-5 0,1-9 0</inkml:trace>
  <inkml:trace contextRef="#ctx0" brushRef="#br0" timeOffset="110834.0085">20273 9881 661,'0'-3'69,"-2"1"34,-4 2 33,-4 0 35,-3 0 22,-3 3 22,-1 3 16,3 3 12,0 5 9,5 4-47,0 2-6,4 3-31,4 2-32,1-4-34,0-1-18,0-5-18,1-4-2,1-3 6,6-5-4,0-3-8,4-3-7,3-5-3,1-3-9,-4-4-35,-1-6-26,-4 1-8,-3 3-14,-2 1-34,-1 8 0,-1 4 15,0 3 13,0 6 13,0 7 16,0 3 44,2 6 23,-2 7 6,3-2 2,2 0 14,0-3-3,0-3-18,-2-8-11,1 1-8,-2-6-9,-1-3-9,1-3-24,-1 2-31,-1-3-30,2-3-37,-2 2-39,1-3-25,-1 2-13,0-2-21,0 1-15,0 0-4,0 3 15,0-3 29,0 1 29,0 2 37,0-1 36,0-1 13,0 2-11,3 0-23,-3 0-21,0-1-94,2 1 0,-2 0 0,0 1 0</inkml:trace>
  <inkml:trace contextRef="#ctx0" brushRef="#br0" timeOffset="132073.5376">19428 7570 506,'0'0'52,"0"0"7,0 0 16,0 0 18,0 0 14,0 0 16,0 0 8,0 0 3,0 0 5,0 0-31,0 0-1,-3 0 8,3-2-5,0 2-11,0 0-8,0-1-11,0-1-5,0 0 0,0-1-6,0-1-7,3 0-9,1-2-10,-1 0-10,7-1-4,0 1-1,1-1-4,4-2-1,-3 0 0,3-3-1,0 1 0,-1 0 1,1-1 0,0 1 3,-2 1 8,-2 0 5,-1-1 4,1 1 2,-2-1 0,3-1 1,-1-2-1,8 0 2,-2-3-3,5 1-4,2-1-10,3-4-2,0 4-1,-1-2-2,1 2 1,0-1 0,-3-1 3,2-1-2,-4 2 1,1 0 2,1-3 0,3 0-5,0 1-4,7-4 0,0-1-2,2 2-2,2-3-2,1 0 0,-4 5 2,-4-4-2,-1 5 0,0-1 1,-3-1 0,4 1-1,2-3 1,1-1-3,4-1 2,4 1-1,-3-1-1,2-3-1,-1 3 2,0-2 0,-3 2 2,4-1 1,-4-2-2,0 2 3,0-3-1,2 1-1,0 2-1,2-2-1,3 4-1,-4-4 5,4 2 3,-2-2 2,0 1 6,0 1 1,-3 1 3,4 4 2,-1-3 1,-2 1-1,1 2 0,-1-2-7,1-2-4,-1 5-4,-2-4-4,2 3-2,-9-2-4,2 4 0,-4-1-4,-4 1 2,-1-1-2,-1 1 4,3-1-6,1-1-1,5-1-1,1-3 3,1 1-1,5-1-2,-1 0 2,0 0 0,-4 1-2,1 3-2,1 1 6,-3-1 3,-2 2-2,0-3-2,-3 3-1,1-3 2,-5 2-3,0 0 3,-1 2-1,-7-1 3,1 5-2,-4 1-2,-1 0 0,2 0-2,2 1 0,3 1-3,2 2 3,3-3-3,-2 0 0,-1-2-1,-1 2 2,-2-1 0,-5 4 2,5-3 0,-4 0-1,5 1 2,0-3-3,3 1 2,-1-2 1,-2 3-1,-2 0-1,-3 2-1,-2 0 3,0 2-1,-2-1-1,-1-3-1,1 0-1,1 2 0,0-2 0,0 3 0,1 0-2,-2 1 1,-4 3-1,1 0 0,-2 1 2,-2 2 2,-1 1 0,-2 0-1,0 2-10,0-2-12,0 2-45,0 0-64,0 0-113,1-1-148,-1 1-345,0 3 0,-4 4 0,-10 1 0</inkml:trace>
  <inkml:trace contextRef="#ctx0" brushRef="#br0" timeOffset="133747.8799">19479 6803 401,'0'0'1,"0"0"1,0 0 3,0 0 23,0 0 25,0 0 29,0 0 22,0 0 17,0 0 17,0 0 13,0 0 14,0 2 16,0-1 2,0-1-16,0 0-23,0 0-24,0 0-20,2 0-3,-2 0-6,3 0-8,0 0-9,0-1-9,0-1-1,3 2-1,-4-3 0,5 2 1,-2 0 1,1-1-14,-2 2-6,6-1-4,-2 1 0,1-3-3,2 2 1,-2-1-3,1-1 0,1 3-2,2-2-3,-3 1 1,4 1 0,-1 0-2,-3-2-3,5 1-3,-3-1-4,2 1-4,-4 1 0,0 0-2,-2 0 2,0 0 0,0 0 0,-1 0 1,3 1 0,0 4-2,-3-2-1,3 3 2,-3 0-3,3 1 0,-2-2-6,1 0 1,-2 4 1,1-1-3,-2 0 0,0 1 0,1 0 1,1 0-2,-2 2 3,1-4-2,1 3 1,-7-3 0,5 3 1,-2-2 4,-1 1 1,0 0 1,-2 0 3,-1 0 2,2-2 1,2 2 3,-4-4 0,1 0 1,1 1-4,-2-3-4,0 0-2,1-1-2,-1 4-1,2-4-3,-1 2-2,1 1-2,1 1 1,0 0-2,-1 3 0,-2-1-1,1-2 0,-1-2 0,0 1-2,2 0 2,-2-2-1,1 1 1,-1 1-2,0 0 0,2 2 0,-1-5 1,1 3 0,-2-4 0,1 2 0,-1-3-1,0 0 1,0 1 0,0-1-38,0 0-115,4-1-154,-2-14-396,-2 7 0,1-2 0</inkml:trace>
  <inkml:trace contextRef="#ctx0" brushRef="#br0" timeOffset="134679.9748">19935 6401 730,'-4'0'88,"-2"0"20,3 0 8,-4 0 7,2-1 12,0 1 22,-3 1 22,2 1 31,-4 3 14,3-2-38,-3 9-10,0 0-1,1 0 1,8 7 7,-2 1-5,1 1-17,4 4-18,-2-3-29,3 3-10,1-4-19,2 1-18,5-2-17,2-3-9,0-2-10,-5-5-9,3 0-1,0-4-2,-1-3 0,1-1-1,2-2 0,1-3-2,-1-4 0,1-3 1,-1-1-5,-1-7-1,-6-2 1,0 1-3,-4 1-2,-2 0 2,0 1-5,0 3 0,-2 0-1,-1 0-1,-3 2 1,-1-3 3,-4-1-5,1 3 2,-2-3-2,3 6-2,0-1 5,5 5-4,0-1 1,1 4-1,3 0-9,0 3-13,0 0-20,0-1-45,0 2-68,0-3-80,0-2-114,14 0-310,-14 3 0,3 1 0,0 0 0</inkml:trace>
  <inkml:trace contextRef="#ctx0" brushRef="#br0" timeOffset="135359.5841">20203 6295 841,'-4'0'97,"1"2"54,-3 1 45,-2 1 19,1 1 15,-4 6 20,2 0 14,0 3 11,3 4 15,-3 3-46,3 3-21,3 3-47,2 0-38,1 3-7,0-1-9,3 0-14,-2 0-11,5-1-11,0-4-10,5-2-18,-2-4-8,0-5 1,0-2-7,3-6-5,0-2-9,3-1-3,-1-2-5,0-5-7,-1 0-11,-2-2-6,-3-2-4,-5-3-5,-1 1-4,-2 3-6,-5-4 0,-3-2 1,-5 3 0,-1 0 6,-3 3 4,1-1 3,3 5-4,4 3-31,3 0-60,0 1-65,6 0-104,-4-3-120,4-4-292,0 5 0,4-2 0,-1-1 0</inkml:trace>
  <inkml:trace contextRef="#ctx0" brushRef="#br0" timeOffset="135868.5905">20336 6379 921,'-3'5'156,"0"2"37,-2 5 19,4 8 19,-3 0 17,4 4 21,0 1 17,0-2 12,4-2 14,-4 1-103,3-2-38,1-2-32,5-4-12,-2-2-15,4-1-11,-2-5-16,2-2-13,-1-2-12,0-4-10,2 1-12,0-3-7,-3-5-12,1-3-15,-2-5-20,-5-5-30,-2-3-24,-1 1-10,-1-7-3,-4 2-3,-2 3 1,-4 4-1,0 5 0,1 7-32,1 2-52,4 4-64,2-3-88,0-5-250,3 7 0,0 1 0,0 0 0</inkml:trace>
  <inkml:trace contextRef="#ctx0" brushRef="#br0" timeOffset="136325.5789">20422 6110 1299,'0'1'138,"0"4"14,0 3 19,0 3 14,3-1 8,0 4 4,0-2 4,3-1 7,1-2 11,2-2-92,-3-3-30,3-4-12,3 1-14,-3-2-13,1-2-5,-3-3-5,-1-1-3,-5-1-8,1-3-9,-2-2-11,-3 1 0,-3-2 6,-1 4 0,-6 0-2,0 1-1,1 6-1,4-1-4,-2 2-37,4 1-101,4 1-196,-2 1-341,1 1 0,0 2 0,-4 3 0</inkml:trace>
  <inkml:trace contextRef="#ctx0" brushRef="#br0" timeOffset="146413.6211">22907 5034 616,'0'0'58,"0"0"13,0-3 10,0 3 2,0 0 8,0-2 7,0 0 7,4-3 5,-1 0 6,1-1-35,2 2-10,2-3-5,-1 2-6,-1-2-1,0 3-7,5-2-7,-1-1-4,-1 3-4,1-2-4,1 1-3,-3 2 1,-2 0 5,6-2 5,-1-1 1,-1-1 4,3 0 3,-2-2-2,0 0-1,1 1-3,1-2-3,2 2-8,-1-1-10,2 1-9,-2-1-1,1 3-4,-3-2-2,-4 0-2,2 3 1,-4 1 2,0-3-2,0 1-1,1 0-2,3-1 1,0 1-3,1-1 0,-1 2 0,3-3-1,-2 2 2,-3 1-3,3-2 1,-3 3 2,-2-3-1,4 4 1,-3-3 0,6-1-1,0 2 0,2-2-1,-2-1 1,-2 1 0,-2 0 0,-2 0 0,-2 3 0,0-1 0,-2-1-2,1 3 3,-1-3-1,0 3-2,1-2-4,-1 1-6,0 1-6,-1-2-2,1 3-1,-3 0-3,3 0-28,0-1-50,-3 0-57,0-2-53,0-1-171,0 3 0,0 3 0,4 0 0</inkml:trace>
  <inkml:trace contextRef="#ctx0" brushRef="#br0" timeOffset="148043.4349">23475 3909 389,'0'-3'43,"0"-1"12,0 1 13,0 0 15,0 2 10,0 1 8,0 0 6,0 0 6,0 0 2,0 0-26,0 0-13,0 0-4,0 0-7,0 1 8,0 3-2,0 2 4,0 4 2,0 2 6,0 2 4,0 3 5,0 1 5,0-2 0,0 4-3,0 5-19,0-1-4,-3 2-9,2 3-3,-1-1-7,-1 2 1,0-1 1,3 2-5,-2-2-1,1 0-2,1-2-2,0-2-3,0-2-2,0 0-2,0-1-6,0-1-4,0 1-7,-2 0-3,1-2-3,-2 0-4,0 0 0,-1 0-1,4-2 0,-3 2-2,-1 0 2,4-3-1,-1 4 4,-2 0 5,1-1 12,1 5 7,1-2 0,0 0 1,0-2 1,1 1 0,-1 1-1,0 0 0,0-2 1,0 3-5,0 0-11,0-1-1,0 1 5,0 0 4,0-2 0,0 2 2,-1-5-1,1 1 1,0 2-3,-2 0-1,2-1-2,0 1-3,-1-2-7,-1 2-2,2-1 2,-3 1 0,0 1 8,-1 2 3,-1 0 1,-1 0 3,0 2 3,3-2 2,-3 0 3,0 1 2,0-2 1,2 1-2,-1 2-6,-1 1 0,1 3 0,-2-2-3,1 3-2,2-1 4,-3 1-3,4 0-2,-1-4-3,0 1 1,-1-5 1,2 1-6,1-4 0,1-6-1,-1 2-3,1-3-6,1-2 0,-2-2 0,1 0-4,1-2-2,0-4-2,0 1-1,0-3-13,-2-2-58,4 0-51,-2 0-68,0-7-137,3-8-492,-2-2 0,-1-7 0</inkml:trace>
  <inkml:trace contextRef="#ctx0" brushRef="#br0" timeOffset="149687.4457">22411 4596 227,'0'0'14,"0"0"5,0 0 4,0 0 5,0 0 15,0 0 12,0 0 12,0 0 23,0 0 19,3 0 8,0 0 4,6 0 6,3 0 1,5 0-1,1 0-12,4 0-8,5 0-9,0 0-19,2 0-16,1 0-12,-1 0-9,-2 0-8,-3 0-3,2 0-4,-4 0 0,1 0 1,-4 0 0,2 0-1,2 0-1,-6 0 2,4 0 3,-4-3 6,2 3 3,-1 0 1,1 0 0,2-1 0,3 1-3,2-1-1,2 0 0,-1 1-3,4-2-5,-3 1-7,2-1-4,-5 1-2,-1 1 1,-2-2-4,-3 2-2,-3 0 1,0 0-2,1 0 0,2 0 5,0 0 5,3 0 3,2-2 3,2 1 0,-1-1 4,0-1 0,3 1-1,-1 0 1,-3-1-2,0 3-6,3 0-5,-5-2-4,2 0-4,4 2-2,1 0-2,-2 0 0,3-1 0,1 1-1,-2 0-1,0 0 3,1-2 0,1 1-2,5 0 1,2-1-1,4 1 3,0 1 3,-4 0 6,-1-2 4,0-1 4,-6 1 1,2 2 0,0-3 6,2 2-2,-2-2 1,0 3-2,-1-3-2,-3 1-6,-4 0-5,-1-1-3,0 2-3,-2 1-1,1 0-3,-2 0 1,0 0-1,-4 0 1,-2 0-3,-6-2 1,0 2-1,0 0 1,-3 0 0,0 0-2,0 0 0,0 0 1,-2 0 0,0-1-1,-4 1-1,1 0 0,-1-1-3,0 1-10,0 0-43,2-2-96,1-4-165,-3 5-257,1-1 0,1-1 0,-2-2 0</inkml:trace>
  <inkml:trace contextRef="#ctx0" brushRef="#br0" timeOffset="151241.5571">23498 3891 320,'0'-2'84,"0"2"34,0 0 16,0-1 10,0 1 6,0 0 8,0 0 16,0 0 26,0 0 30,0 0-37,0 0-14,0 0-28,0 0-14,0 1-8,0-1-8,0 0-9,0 2-14,-3-1-27,-2 4-27,-3 3-17,-2 0-13,-2 4-2,-4 4-5,0 0 3,-2 4 1,3-1 4,-4 2-1,1 1 3,3-4-3,2 1-1,0 0-2,4-4-1,4-3 1,-2 0-2,6-3 1,1-2-3,0-1 5,0-2 10,0-2 28,0-1 23,0 0 5,0-2 1,0 1-2,0-3 2,1-1-1,3-4 0,4-5-5,4-4-13,4 2-27,4-5-24,0 0-4,-2 0-2,-5 5 1,-2 0-1,-1 3-2,-1 3-1,-2 1 0,3 1 0,-1-2 0,0 1 0,1 0 0,1-1 0,-2 1-1,-3 3 1,4-1-2,-6 2 1,0 1-3,-1 2 0,0 1 0,2 0 0,-2 0 0,3 0-1,-2 0 2,4 0 3,1 0 6,1 4 3,2 1 4,5 4 4,-4 5 1,2 0 1,-1 1-2,2 1 3,-3 1-6,0 0 0,-1-1-3,-1 0-1,-4-2-4,-1-2-3,-3-1-4,0-2 2,-1-5 2,-1 0-2,1-3 8,-2 2-1,3-3 3,-2 0-15,-1 0-34,2 0-42,-1-3-80,2-2-170,-1-12-378,0 9 0,-2-6 0,1 0 0</inkml:trace>
  <inkml:trace contextRef="#ctx0" brushRef="#br0" timeOffset="152652.2806">23890 3699 641,'0'-3'77,"0"-1"25,0 1 14,0 3 15,0-2 16,0 2 15,0 0-3,0 0 9,0 0 21,0 2-31,0 5-22,0 7-18,0 8-10,0 5-10,0 5-16,0-1-15,0 0 6,0-4-10,0-1-19,0-9-17,-1-2-5,1-5-4,0-3 2,0-2 30,0-2 25,0-3 4,0 0 1,0-1 0,0-6-1,0-2 0,0-5-1,0-5-6,0-8-8,1-2-33,1-1-28,1-2-3,0 4-2,-2 3 0,1 8 0,0 5-1,-1 6 0,-1-1-1,0 6-6,4-2-6,-4 3 5,2 0 0,1 0 6,4 3 11,1 1 6,5 9 5,-4 3 10,5 6 10,0 2 10,-2 3 16,1-1 2,-1-1 1,-1-3-2,1-1-8,-2-4-4,4-2-2,-4-3-9,1 0-4,1-3 1,-5-3 2,-2-4 16,-5 1 19,3-3 9,-3 0 2,3 0 6,4-3 0,-4 1 0,4-5 1,-7-3-2,3-5-14,-2 1-22,-1-4-20,2-4-12,-2-2-9,1-5-5,-1-2-3,0-2-3,0 1-2,0 1-2,0 3 1,0 4 0,0 4-2,0 2 1,2 2 1,-2 4-2,0 1 2,1 2 0,-1 3 0,0 3-3,0 0-2,0 1-4,0 2 2,0 0-4,0 0 3,0 0-1,0 0-2,0 0 1,0 0 0,0 0 2,0 0 4,0 0 4,0 0 0,0 0 0,0 0-2,0 0 1,0 0 1,0 0 0,0 0 0,0 0 0,0 0 0,0 0 0,0 0 0,0 0 2,0 0 1,0 2-1,0-2 0,0 0 0,0 3-1,0-2 1,0-1-1,0 2-1,0 1-2,0-3-13,0 0-20,0 0-13,0 3-16,0-3-19,0 3-29,0 0-29,0 0-39,0-1-54,0 1-117,2-3-142,-4 3-203,1 0 0,-2 0 0,-3 3 0</inkml:trace>
  <inkml:trace contextRef="#ctx0" brushRef="#br0" timeOffset="153912.6111">23124 6142 510,'0'0'58,"0"-4"20,0 1 21,0-2 17,3 3 15,-3-2 16,0 0 20,0 0 25,0 1 20,0 0-29,2 0-6,-2 0-9,0 2-15,1-3-11,-1 1-9,0 2-4,2-2-11,-2 1-15,0 1-17,0-1-19,0 2-3,1 0 3,-1 3-2,0 6 2,2 5 0,-2 6-4,1 9-9,-1 2-8,2 3 0,-2 0 7,0 0-6,0-1-13,-2-1-4,1-5-7,-4-1-6,4-4-5,-1-3-2,-1-6-3,3-1-7,0-3-41,0-4-61,0-2-102,3-4-166,-1-1-274,1 1 0,0-5 0,3-4 0</inkml:trace>
  <inkml:trace contextRef="#ctx0" brushRef="#br0" timeOffset="154429.4011">23371 6103 836,'0'0'73,"0"0"24,0 4 12,0 2 21,-3 9 20,-5 2 12,-2 8 20,-1-4 18,-3 4 15,0-4-35,-1-2-20,3-1-18,1-3-9,2-1-17,5-5-17,1 3-10,1-5-16,2 0-17,0-2-5,2-2-6,-2 0-2,3-3-2,1 1-3,7-1-4,-1 0-3,5-1-2,-1 1-4,2 0-3,0 1-8,3 2-5,-2 1-6,-1 5-4,2 2-6,0 3-10,-5-4-26,-2 3-36,-3-4-70,-2-5-120,12-4-335,-13 2 0,1-1 0,1-2 0</inkml:trace>
  <inkml:trace contextRef="#ctx0" brushRef="#br0" timeOffset="154935.4013">23701 6220 1761,'-14'-3'110,"-1"3"17,-6 0 11,-1 0 4,6-1 7,2 2 4,1-1 4,7 8 29,0 1 17,0 3-78,3 5-18,2 3-13,-1 1-8,2-1-2,2-1-4,-2-4-2,1-3-1,2-4-13,6-4-13,0-2-2,5-2-7,2-5-3,-2-2 0,1 0-5,-6-8-7,1 0-2,-5 0-14,-2 1-22,-1 0-3,-2 2-5,0 6-14,0-2-14,0 8-3,1-3 6,-1 6 1,2 5 2,1 3-10,1 6-42,6 1-71,0 0-84,0-4-72,7-6-292,-7 3 0,1-4 0</inkml:trace>
  <inkml:trace contextRef="#ctx0" brushRef="#br0" timeOffset="155543.3033">23830 6220 542,'0'4'124,"0"4"29,0 2 32,0 4 27,0 3 12,0 1 13,0-2 4,6-2 1,-3-1 2,0-2-64,4-6-38,1-3-23,1-1-29,2-4-27,2-2-12,1-4-15,-1-3-14,1-3-11,-4-3-5,-1 0-13,-2-1-6,-4 7 4,-2 2-6,1 3 1,-2 4 1,-2 3 10,4 3 14,-2 6 18,1 2 7,-1 7-1,0 12-2,3 2-4,-2 6 16,1 0 29,1 2 18,2-3-1,-5 0 1,1-5-1,1-1 6,-5-5 12,-5-5 9,-7-1-1,-2-5-12,-11-4-27,-4 0-21,-2-5-3,1-3-19,3-3-47,5-5-73,7-2-101,6-9-127,8-6-105,2-12-274,2 9 0,9-3 0,5 3 0</inkml:trace>
  <inkml:trace contextRef="#ctx0" brushRef="#br0" timeOffset="155912.7965">24062 6191 1008,'-6'2'132,"5"4"40,-6 3 26,4 5 22,0 5 16,3 3 10,3 3 10,3-2 4,2-1 1,-1-5-62,4-2-46,-2-8-31,3-2-19,0-4-22,4-2-11,-2-5-12,3-2-8,-5-5-5,1-3-19,-4-6-41,-3-1-52,-4-3-37,-1 5-36,-1-1-84,0 4-126,0-10-249,0 21 0,0-1 0,0 6 0</inkml:trace>
  <inkml:trace contextRef="#ctx0" brushRef="#br0" timeOffset="156432.8578">24302 6174 1334,'0'0'50,"0"4"36,3 0 21,-3 7 20,0 7 13,0 5 8,0 3 6,0 3 4,0-2 2,0-5-14,0 2-22,0-7-20,0-5 5,0-4 14,0-3-4,0-3-4,0-4-4,0-5-2,0-3-1,0-5-4,0-8-11,4-6-14,-1 0-29,1-2-34,2 5-10,0 8-6,2 4-3,-1 5-8,1 7-5,1-1-4,1 6 1,-4 4-3,0 2 3,1 1-1,0 7-4,-3-2 4,-1 4 1,-3 1 4,3 1 7,-3 3 0,0-3-20,0 2-28,0-5-62,0-4-93,7-9-121,-1-10-270,4 2 0,2 0 0,4-3 0</inkml:trace>
  <inkml:trace contextRef="#ctx0" brushRef="#br0" timeOffset="156927.5305">24534 6178 1384,'-7'0'133,"-4"1"18,-1 4 15,-3 2 8,3 0 12,6 5 9,3 3 6,0 1 11,3 0 6,0 4-94,0-2-34,3-1-15,3-1-24,-3-6-5,4 0 9,-2-5 7,1-4-4,2 0-10,0-2-10,3-3-19,-2-1-13,-1-2-16,-1 0-13,-1 0-40,-6 4-19,2 2-16,-4 5 1,4 7 0,-2 8 8,0 9 22,0 8 15,-2 7 26,-1 0 50,-7 0 57,2 0 12,-4-6 4,-4-1 9,-3-8 7,0-3 1,-5-7-3,2-7-1,0-6-19,1-1-48,4-8-95,3-4-137,8-11-557,-1-2 0,7-6 0</inkml:trace>
  <inkml:trace contextRef="#ctx0" brushRef="#br0" timeOffset="158053.7049">24781 6191 1254,'-6'-6'128,"-1"0"26,-8 1 20,-7-2 12,-2-1 12,-3 6 9,-3 1 8,8 1 8,3 3 11,3 5-71,2 3-33,7 2-14,0 4-16,4 3-6,1 1-3,2-2-9,3 2-5,2-3-6,2-5-9,0-4-3,4-2-7,4-2-7,-3-5-4,6 0-2,-3-3-7,0-4 0,0-3-3,-1-2-8,-5-5-6,-1 0-8,-7 3-2,2 2 0,-3 5-6,0 2-8,0 2-6,0 3 2,3 0 2,-3 0 6,0 2 6,0 4-4,0 1 4,0 4 1,0 4 2,0 3 9,0-2 5,0 3 2,0-4-2,0 2 3,0-5-2,3 0 2,-3-5-7,0-2-3,0-2 2,0-2 1,0 0 2,0-1-5,4 2 2,-4-2-1,3 0-2,-3 0 1,2 0 0,-1 0 1,-1 0-3,3 0-3,-3 0-4,2 0-7,0 0-6,-2 0-6,1 0 0,-1 0-1,2 0 3,-2-2-1,0 2 2,0-1-1,0 1 2,0-3 5,1 1 7,-1-1 4,2 2 3,-1-3-4,1 3-7,-2 1-8,1 0-8,-1 0-16,0 0-14,0 0-13,0 0-14,0 0-9,0 0-8,0 0 3,0-2 3,0 0 7,2-1 8,-2 2 15,0-2 15,0 3 14,1 0 13,-1 0 11,0 0 3,0 0 2,0 0 3,0 0-3,0 0 0,0 0-2,0 0-11,0 0-16,0-3-12,0 3-8,0 0-5,0 0-5,0 0-12,0 0-6,0 0-28,0 0-90,0-4-103,0-6-200,0 7 0,0 0 0</inkml:trace>
  <inkml:trace contextRef="#ctx0" brushRef="#br0" timeOffset="164623.4188">21729 6220 510,'0'-3'118,"0"3"31,0 0 25,3-1 28,-3 1 24,0 0 19,0 0 15,0-2 17,0-1 8,0 0-71,0 0-27,-3 1-23,3-1-21,-4 1-21,-3 0-16,-3 1-5,1-1 10,-4 0-2,1-1-1,-1 0-3,0 0-11,2 2-4,-2-1-5,1 2-5,1 0-7,1 2-11,-2 3-22,3 2-10,1 3-6,-1 3-4,6 2 0,3-1 1,-3 2 0,3 1-1,3 0-2,-3-1-3,0-3-4,0-1-4,0 0 4,3-6-4,3 3 1,5-4 3,-1-2-1,3-2 3,-2-1-1,0 3-2,-2-1 1,4-1-1,-5 0-6,3 6 2,-3 2-4,0 4-5,0 0 0,-2 3-3,0-3 1,-5 3-1,-1-1 3,2 2-2,-5 0 4,-3 0-2,0-2 4,-3-1 1,-1-1 2,-1-2 4,-2-4 11,3-3 7,-2-4-2,0 3 8,-1-6-1,-1 0 3,0 0-1,2-6-1,6-1-3,0-2-1,3-1-13,3 1-7,0-1-3,6-1-7,3-1-1,3-2-2,6 1 0,2-1 1,0-2 0,-1 0 0,2 1 2,-3 0 3,0-1-1,0 1 0,-3 3 2,-2 1-6,-2 3-1,-2 0-3,1 4-2,-6-3-4,3 4 5,-2 0-2,-4 1-2,1 4-7,-2 1-1,0 0 5,-2 0 2,-2 6 5,-3 3 0,1 2 4,1 6-1,0 1-2,4 0 10,1 4 5,1 2-1,1-3 1,3-2-3,-1 0 5,5-5 0,-2-3-2,1-4 1,1-2 1,1-5-6,1 1 4,1-6 2,0-3-3,-1-3 1,2-3-5,-5-6-3,-4-3-4,-1 3-17,-1-8-6,-4 6 2,-2-3-6,-1 0-3,-1 8-5,1 2-19,-2 5-30,3 6-12,-1 1-26,-1 3-27,1 0-88,1 0-153,1-4-324,0 4 0,3 0 0,0 0 0</inkml:trace>
  <inkml:trace contextRef="#ctx0" brushRef="#br0" timeOffset="165035.5939">22026 6067 794,'0'0'90,"0"0"1,0 0 26,-4 0 40,4 5 46,0 5 17,0 7 11,0 5 6,0 9 2,0 2-73,0 2-17,0 1 3,4-3-26,-4-5-40,0-2-46,0-3-16,0-5-10,0-3-45,0-3-86,0-7-115,1-3-319,1-2 0,-1-2 0,2 0 0</inkml:trace>
  <inkml:trace contextRef="#ctx0" brushRef="#br0" timeOffset="165439.3113">22182 6103 1522,'0'0'35,"0"0"18,-1 5 26,-1 7 25,-1 6 11,-3 5 5,0 4 6,0 2 10,-5 0 8,1-2-17,1-5-10,1-1-16,0-4-25,3-4-25,4-4-6,-1-2 0,2-4 11,5-3-5,5 0-8,4 0-7,7-3 0,4 1-5,2-3-21,2 2-54,-5-4-105,5-4-125,-10-12-284,-5 16 0,-4-2 0,-1 3 0</inkml:trace>
  <inkml:trace contextRef="#ctx0" brushRef="#br0" timeOffset="166751.4975">22301 6179 1172,'0'-1'100,"0"1"-3,0-4 4,0 4 25,0 0 22,0 4 14,2 6 14,1 5 4,0 7 4,1 4-82,-1 2-12,0 0 4,-3-4-3,0-3-18,0-5-14,0-5 0,0 1 14,0-9 33,0-1 10,0-2 1,0-2 0,0-6 2,0-6 1,0-5-4,0-8-10,0-2-12,2-5-29,-1 5-41,3 5-18,0 2-6,0 8-3,5 4-4,2 5-2,1 2-5,2 1-1,0 4-4,-1-1-2,-3 3-3,4 2-1,-4 5-3,0 2-4,-2 1 1,-2 1-4,-3-1-1,0-6 0,-3-1 6,0 0 6,0-3 9,0-3 20,0-1 3,0 0 4,2-1-1,-1-5-2,2-2-2,3-2-5,0-4-5,2 0-3,3-1-5,0 3-15,-2 2-1,5 0 0,-4 3 1,0 3 3,-3 1 4,0 1 2,0 2 5,-6 2 0,2 1 1,0 4 6,-3 3 5,0 5 8,0 6 8,0 3 11,0 2 11,0 3 7,0-2 3,0 0 2,0-3 1,0-5 2,0-2-4,0-4-2,0-4-5,0-3 0,0-1-2,0-5-3,0 1-1,0-1 0,0-1 1,0 1-6,0 0 2,0 0-5,0 0 0,0-1-11,0 1-5,0 0-3,0 0 1,0 0-5,0 0-2,0 0-3,0 0-6,0 0-8,0 0-14,0 0-7,0 0-7,0 0-2,0 0-8,0 0 1,0 0-8,0 0-4,0 0-3,0 0 2,0 0 9,0 0 0,0 0-5,0 0-6,0 0-7,0 0-11,0 0 2,0 0 4,0 0 3,0 0 5,0 0 0,0 0 4,0 0 7,0 0 8,0 0 1,-3 0-8,3 0-15,0 0-24,0 0-24,0 0-37,0 0-31,0 0-20,0 0-9,0-1-12,0 1-2,0-2 6,-3 2 13,3-1 27,0 1 28,0-1 41,0 2 34,0-1 14,0-1 1,0 1 0,0-5 0,0 7 0</inkml:trace>
  <inkml:trace contextRef="#ctx0" brushRef="#br0" timeOffset="169726.5462">2962 7764 376,'0'0'45,"2"-3"11,2-1 12,3 0 21,2 0 14,4 0 20,1-2 8,2 3 12,-1-1 9,2 1-19,-2-1-7,1 4-1,-5-1-3,1-2-16,0 3-7,-1 0-13,2 0-3,1 0-4,5 0-5,-4-1-4,3 1-5,2 0-7,-2 0-5,3 0 3,0 1-1,-1 2 0,1 1 0,-2 0 2,1 2-3,-2 1-2,-1 1-1,0 0-1,3 4-1,-3-1-8,2 1-4,-2-1-5,1-4-6,-3 1-7,0-1-1,-3 0-1,3-4 2,-4-1 0,5-1 2,1-1 3,4-1 3,4-4 0,4 1 0,5-3 1,-4-1 0,1 1-3,-3 1-1,-4 2-3,-4 4-5,1 0-5,0 0-1,-3 0-4,3 0 0,-4 0-2,2 0-2,-1 0 0,-1 4-2,1 2 0,-1-2 0,2 2 2,-4 2-2,0 0 0,-1-2 0,-2 0 0,-3-1 0,-1-2 1,0 1-1,-3-1 0,1-1-7,0-2-29,0 0-68,-2 0-83,5-5-110,-6 1-304,-1 1 0,0 0 0,-1 1 0</inkml:trace>
  <inkml:trace contextRef="#ctx0" brushRef="#br0" timeOffset="193118.4494">23475 4642 129,'0'-2'14,"0"-1"5,-3 0 6,3 0 6,0 2 8,0 1 14,0 0 13,0 0 13,0 0 9,0-2-2,0 2 1,0 0-2,0 0-3,0 0-1,0 0-9,0 0-9,0 0-13,0 0-11,0 0-7,0 0-9,0 0-5,0 0-3,0 0-2,0 0-2,0 0 5,0 0 4,0 0 4,0 0 0,0 0 2,0 0 0,0 0 1,0 0 3,0 0 1,0 0-1,0 0-9,0 0-6,0 0-2,0 0 0,0 0-1,0 2 6,0-2 3,0 3-2,0 1 5,0 1 2,0-2 6,3 0 3,-3 0 0,3-2-1,1 2 0,-1 1-6,2-2-3,0 0-1,-2 0-3,1-1-2,-1 1-5,-1-2-1,-2 3 0,1-3-3,-1 3 1,4-2 2,-1 0-1,-3-1 1,3 1-2,-3-1 0,5 0 4,-2 0 0,2 2-3,1-2 3,1 4-2,-2-4-1,-2 3 3,1-3 0,1 2 2,1 1 1,1 0 1,2-2-1,-3 2 2,2-1 3,-1 1-1,-2-1 0,1 0 1,-2 2 1,3-1 0,-3 0-1,5 2-4,-3-1 0,3-1 0,1 2-1,-2 0 0,3-1-1,-4-1-2,4 1-2,-4 0-2,2-1-1,0 1 0,-1-4-2,1 2-2,-3 1-2,4-3 0,-4 2-1,4 1 0,-3 1-2,3-1 1,-4-1 0,4 1-1,1 1 2,0-1-1,0 2 0,4-3 0,-2 2 0,-2-1 0,-2 2 0,0-3-1,-3 2 1,1 0 0,-1 1-1,2-1 1,-2 0 1,1 0 1,-1-2 1,4 3 1,-4-1 1,1-1 0,0 0-1,3 1 3,-4-1-1,1 1-1,-1-1 0,-3 2 0,0-2 0,0 0 0,0 0-2,0-2 1,-1 1-1,1 0 0,0-1-1,0 2 3,0-1-1,-2-2 1,1 0-1,1 0 1,-2 2 0,1 0 2,-1-2 0,2 3 0,0-2 2,4 2-2,-3-3 0,0 4-1,1-3-1,-2 2-2,1-1 0,0 1 1,0 1 3,2-3-2,-2 3-2,2 1 3,-1-3 0,1 2 2,-3-1 0,4 0 0,-4 0 0,4 1-2,-4 0-1,0-1 1,1 0-2,1 2-1,0-4 1,-2 1-2,1-2 0,-1 3 0,1-3 1,1 1 1,1 3-2,1 0-1,-1 2 1,0-3 1,0 2-2,2-1 0,-1-1 0,-1 1 2,3 0-1,-1 1-1,1-2 1,-3 1-1,3 0 1,0-1 0,-2-1 0,1 0 0,-2 3 0,0 0-1,1-1 0,-3 0 0,-1 0-1,0 0 3,-2-2-1,2 0 0,0 0-1,2 1 1,0-1 0,2 1-3,-3-1 0,2 0 2,-3 1 0,0-2-3,1 0 1,-3 2 0,3-1 0,-1 0 1,0 0-1,0 1-1,0-3 3,-1 3-3,-1-1 0,2 0 2,1-1-2,-1 1 1,-2 0 1,3 0-1,-2 1 1,-1-1 2,-1-1-2,6-1 0,-3 4 1,1-4-1,0 4 0,-1-4 0,3 4-2,-2-2 1,1 3-1,-2-1 1,3 2 1,-4-2-1,2 0-1,-1-1 1,3 0 0,-3 2 0,0-1 1,0 0-1,0 0 0,3 1 0,0 2 0,0-4 0,0 5 1,5-2-1,-3 4 1,2 0-2,2-1 2,1 3-1,-5-2 2,3 4-3,0-4 1,2 3-1,-3 1-1,5 0 1,-4-2 0,4 3 0,-5-5-2,7 3 2,-2 1 0,1-2-1,1 4 0,1 0 1,0 2 0,0-1-1,3 2 0,-1-2 0,-1 3 2,4-2-3,-3 2 2,2 0-2,2 2 2,2 2 0,-1 2-2,3-1 1,-1 3 2,1 0 1,2 0 2,3-1 0,-1-1-1,-2 0 2,0 2 0,-1-4 2,1 5 0,-2 0 2,4-1-1,5-1-2,-4 2-2,-1-4 1,-2 4 1,-3-4 2,-4 3-1,0-2 3,-3-1 0,-4 0 1,0-2-1,-2 0 0,-1-2 1,-1 0 0,-4 0 0,2-3-2,-1 1-2,-2 1-2,4-3 0,-2 0-1,-1 0 1,1-2-1,0-4 1,-1 4-1,-1-3 0,-1 2-1,3-2 1,0-1 1,-1 3-4,-2-4 2,4 1-1,-2 1 0,1 0-1,1-1 2,1 1-1,1-1 0,1 5 1,0-1-2,1-1 3,-1 1 0,2 0-4,-2-1 3,1 2 0,-1-2-1,0-1 2,0 1-3,-1 3 3,4-2 1,-3 2 1,1-3-2,2 4 1,0-1 0,-1 1 0,2-1 2,-1 2 0,2-1 6,-2 2 1,3-4 6,0 3 0,-3 1 2,2 0 4,1-2 0,2 1 3,0 4-2,-1-5-2,3 5-1,-1-2-3,2 3-3,-3-6-1,3 3-2,-1-4 0,-1 2 3,1-2 9,-2 0 6,0-2 6,2 0 5,-7-2 2,2 0 0,-4 1 2,2 0 1,-3-1-2,1-2-4,-1 2-12,0-1-5,2 0-7,2 1-6,-1-2-1,1 1 1,-1 3 2,2-3 1,2 2 0,1-1 3,2 0 0,-1 1 1,1 1 1,-1 1-3,5 0-3,0 1 2,2 1-6,0 1-3,-1-2 0,2 1 0,2 2 0,-4 0 1,2-3 2,1 4 5,-4 0 2,3 1-1,4-2 0,-2 5 1,0-1-2,1-1 2,0 0-2,0 4-2,2-3-4,-1 0 1,0 0-2,-1-2-4,2 1 4,-1 0 2,0-4-2,-1 0-4,1 1 2,-3-3 1,2 0-1,-6-2-2,-1-1 2,-4-2 0,-5 0-1,1-1-4,-4 0 2,2-2 0,-7-2-2,2 0-1,-2-1 0,-5-3 0,-1 2-2,-1-2-1,-1-2 0,2 2 0,1-2 2,-3 3-2,2-4 1,-3 3 4,0-3-2,2 1 1,0 2-1,-2-3 2,2 0 0,-2 0 0,1 0-2,2 0 1,-1 2 1,1-2-3,0 3 0,0-1 2,0 0-1,0 0 1,0 0 0,1 1-1,-1-2 1,3 1-1,-1 1 1,0 0-2,-1 0 2,2 0-2,0 2 0,-1-2 0,-2 0 0,0 0 0,-2-2 0,1 1 1,2 0 0,-1-1 0,3 3 0,-3-3 3,-3-1 3,3 0 0,-3 0 0,2 3 0,-1-3-1,-1 0 0,0 0 0,0 0 2,0 0 1,0 0-3,0 0-3,0 0 1,0 0-4,2 0 3,-1 0-3,-1 0 0,3 1 0,-1-1 0,-1 3 0,1-2-3,1 2 3,-2-3 0,-1 1 3,2-1-3,-2 3 3,0-3 0,0 0 0,0 0 0,4 0 0,-4 0 4,0 0-3,0 0 0,0 0 0,0 0 2,0 0-1,0 0 2,0 0 2,0 0-4,0 0 2,0 0-1,0 0-1,0 0 1,0 0 1,0 0-1,0 0-1,0 0 2,0 0 3,0 0 0,0 0 5,0 0 3,0 0 4,0 0-1,0 0-1,0 0 2,0 0-1,0 0-3,0 0-4,0 0 0,0 0-7,0 0-2,0 0-4,0 0 2,0 0 0,0 0-2,0 0 1,0 0-1,0 0 1,0 0 0,0 0 0,0 0-2,0 0 2,0 0-2,0 0 0,0 0 0,0 0 4,0 0 0,0 0 0,0 0-4,0 0 1,0 0 2,0 0-5,0 0 1,0 0-1,0 0 1,0 0-3,0 0 0,0 0 1,0 0 3,0 0 0,0 0 1,0 0 4,0 0 0,0 0-2,0 0 0,0 0 1,0 0 0,0 0-1,0 0 1,0 0-1,0 0-2,0 0 0,0 0-1,0 0 0,0 0 0,0 0-1,0 0 0,0 0-1,0 0 3,0 0-4,0 0 1,3 0-8,-3 0-2,0 0-1,3-3 0,0 2-8,-3 1-10,3-3-13,-3 3-9,0 0-8,0-1-5,0-2 5,0 2 2,0-2 4,0 0 0,0 1 2,0 1-11,0-1-19,0 2-18,0 0-20,0 0-43,0 0-82,0-2-120,3-6-383,-1 5 0,-1-1 0,1 1 0</inkml:trace>
  <inkml:trace contextRef="#ctx0" brushRef="#br0" timeOffset="195364.5698">28056 7386 83,'0'-7'14,"0"-1"5,0-5 10,0 0 4,0-1 1,0 1 1,0 2 0,0 3 1,0 1-2,0 1-12,0 2-4,0 0-3,0 0-8,0 0-4,0 1 3,0 0 7,0-1 6,0 1 5,0-1 3,0 1 7,0 0 10,0-1 10,0 4 14,0 0 9,0 0 5,0 0 0,0 0 2,0 0 1,0 0-1,0 0-2,0 0-12,0 0-10,0 0-8,0 0-4,0 0-2,0 0 0,0 0 0,0 2 3,0 0 8,0 1 11,0 4 16,0 0 11,0 3 4,0-2 2,0 5 0,0-4 1,0 5-4,0 1-3,0 1-4,0 2-7,0-3-12,0 3-11,0-1-7,0 3-8,0 0-7,0 1-4,0 0-6,0 0-1,0-1-2,0 1-5,0-3 0,0 2-1,0-1-2,0 1 2,0-1 1,0 1 3,0 1 1,0-1 0,0-2-2,0 0 3,0 1-1,0-2 1,-2 3 0,1-1 1,-1 2 1,-1 0-6,3 2-1,-1-1-3,-1-3-2,2 3-3,0-2 1,0-2 0,0 0-2,0-2-1,-1 4-2,1-3 0,0-2 1,-2 2 1,2-2 0,0 2 1,0-3 0,-2-1 1,4 0 0,-2-1 0,0 0 0,0 1-1,0-2 1,0 2-1,0-4-3,0 1 1,0 1 0,0-3-1,0 0-1,0 0 2,0-3 0,0 2 4,0-1 2,0 2 0,0-1 3,0 1 1,0 1 3,0 0 4,0 1 4,0 1 1,0-1 2,0 3-2,0 0 0,2 0-1,-2-1 2,1 1-1,1-2-7,-1 0-1,-1 0-2,3 0-3,-1 2 1,-2-2 0,0 3 1,1-2 2,-1 2 0,0-1 0,0 1 3,0 2 1,0 0 0,0 3 1,2-2-3,-2 1 2,0 0-5,1 0 2,1 1 0,-1 0-1,1 1-2,2 1 1,-4 1 3,3-1-4,-3 4 2,0-3-1,0 2-2,3 2 1,-3-5-3,2 2 0,2-1-2,-1 0 3,0-1-7,-1 1 4,-1 2-4,1-5-1,-1 3-1,-1-5-2,2 0 0,-2 0 2,0-3-2,0-1-4,0 1 2,0-2 0,0 3 1,0 4 0,0 0-2,0 0-1,0 4 1,0 1-1,0 0-1,0-2 1,-2 0-1,1 2-1,-2-2-1,0 2 5,0 1 0,0 0 0,-2 2 1,2-2-4,-4 1 2,2-2 0,2-1-1,-1-2 0,1-4 1,1-3-5,2-2 2,-1-5 1,-1-1-1,2-4 2,0 1-3,0-1-1,0-2-1,0 2-6,0-2-16,0 0-43,0 0-64,0 0-65,0-2-89,3-10-177,-3-1-353,0-10 0,2-9 0,-2-11 0</inkml:trace>
  <inkml:trace contextRef="#ctx0" brushRef="#br0" timeOffset="196585.2628">27013 8439 574,'3'-3'30,"0"3"16,3 0 24,0-1 22,1 1 16,-1 0 7,1 0 9,0 0 5,3 0 8,0 0-19,3 0 2,2 0-10,3 0-19,0 0-17,3 0-13,2 0-5,1 0-6,2 0-4,1 0-5,1 0-4,-4 0-8,3 0-3,-5 0-3,0 0-6,-1 0 1,5 0-2,-1 0 0,7 0 1,-2-3-2,3 3-1,0-1 3,0 1-2,0-2-1,-3 2 0,-1 0 0,-2 0-1,0 0 0,-2 0-2,7 0 1,-2 0 1,2-2 3,1 2 1,0-1 0,-1-1 1,-2 2 0,2 0 1,-4-3 0,2 3-1,-3 0-1,2 0 0,-1 0-4,1 0 0,4 0-1,-3 0-1,0 0 0,2 0 0,0 0-2,-2 0 1,1 0-1,2 0-1,-1 0 1,1 0-2,8 0 2,4 0 0,0 0-2,3 0 2,-4 0 0,-4 0-1,-3-1 0,-6 1 0,-4-2-2,-7 1 0,-5-1 1,-4 1 1,-5 1-1,-5-2-30,3 0-138,-2-11-393,-2 9 0,-3-4 0,-7-3 0</inkml:trace>
  <inkml:trace contextRef="#ctx0" brushRef="#br0" timeOffset="197612.9392">27969 7339 579,'1'-1'84,"1"-2"27,0 1 20,0 1 15,-2 1 8,0 0-4,0 0 2,0 0 10,0 1 6,-2 5-46,-5 4-11,1 3-17,-2 6-12,-3 0-5,1 1 0,1 1 15,3-6 3,-3-1-6,5-2 1,-1-4-1,4-1 14,1-2 21,0-4 3,-2-1-3,2 0 0,-3-3-3,3-2 2,0-5-1,0-2-2,0-7-13,9 1-27,3-4-31,3-3-12,8 2-6,-1-1-10,-5 3 1,-2 4-7,-6 9 0,-4-1-4,-2 4 3,0 4-1,1-3 0,3 1-2,3 3 3,0-2 5,2 4 6,2 5 5,2 8 7,1 2 0,2 12-1,-3 3 3,-3-2-3,-1-2 2,-2-6-5,-4-2-19,-1-6-42,-3-7-47,-1 1-94,4-7-208,-4-22-441,-1 17 0,3-1 0,-3-5 0</inkml:trace>
  <inkml:trace contextRef="#ctx0" brushRef="#br0" timeOffset="209161.5459">23561 4204 341,'0'-4'29,"0"4"3,0-4 9,1 4 18,-1-3 13,0 3 13,0 0 12,0 0 10,0 0 14,0 0-6,0 0 18,-1 0 10,-2 0 0,-2 0-12,1 0 0,-3 3-7,0-3-5,1-3-4,2 3-5,1 0-6,-1 0-16,1 0-9,3 0-8,0 0-8,0 0-18,0 0-11,0 0-9,0 0-8,0 0-6,0 0-11,0 0-6,0 0 0,0 0 4,0 0 3,0 0 12,0 0 10,0 0 7,0 0 4,3 0 1,-3 0 0,4 0 3,-1 0 3,3 0 2,0 3 2,4-3-2,-2 1 3,1 2 1,1-1 4,5 0 3,0 1 4,0-1 4,3 3-4,2 1-1,0 2-2,4 2-3,1 0-6,-2-2-1,3 3-8,-4-3-5,-3-1-6,-2 4-4,-4-1-5,0 1-2,-6 0-2,4 2 0,-5-2 0,1 1-2,1 2-1,2-1 1,-4-1 0,2 1-1,0-2 0,-4 3 0,3-2-2,-1 2 3,1 0-1,-1-4 0,1 1 2,-3 2 3,-1-1 0,2 0 4,-2 0 0,-1 0 2,1 1 3,0-1-4,-2 2 0,2-5-2,0 3 2,0-1-3,0 3-4,-1-2-1,-1-1-2,-1 0 1,3-2-2,-3-4-1,0 0 0,0-3 0,3 3 5,-3-3 5,0 2 6,0 0 1,0 1 2,0 1 2,0 0 1,0 1 5,0 0-1,0 1 2,0-1-7,0-2-6,0 1-4,0 0 1,0 1-7,0-3-2,-3 2-2,3-3-4,-3 2 3,3-4 0,0 4 3,-1-3 0,1 2-1,0 0-2,-2 1 6,0-1-2,1 0 2,-1-4 0,1 4-3,1-4-2,0 2-4,0-2 1,0 3-1,0-3 1,0 5-4,-3-1 2,2 1-1,-1-2-4,1 0 4,-1-2-1,2 2 1,0-1 1,0-2 1,0 0 1,0 0-1,0 0 0,0 0 0,0 0-2,0 0-20,0 0-21,0 0-10,0 0-20,0 3-24,0-2-15,0 2-15,0-2-31,0 0-53,0-1-90,18-5-471,-15 4 0,0-2 0,3-3 0</inkml:trace>
  <inkml:trace contextRef="#ctx0" brushRef="#br0" timeOffset="209958.3856">24205 4300 655,'0'0'75,"0"0"13,0-1 7,0-2 16,0 3 19,0 0 12,0 0 8,0-3 1,0 6 0,0-6-50,0 3-15,0 5-6,0 0 22,0 6-3,0 6-9,0 4-5,0 2-1,0 5 5,0-6 4,0 5 3,0-1-4,0-5-6,0 1-27,0-2-13,0-6-6,0 1-9,-2-3-4,2-4-6,0-2-9,0 0-17,0-2-43,0-2-77,2-2-136,-2 0-284,2 0 0,-2 0 0,1 0 0</inkml:trace>
  <inkml:trace contextRef="#ctx0" brushRef="#br0" timeOffset="210464.4108">24364 4300 859,'0'0'33,"0"0"27,0 0 17,0 3 16,0 3 17,0 3 11,0 4 13,0 5 9,3 1 8,-3 4-16,0 3-7,0 3-25,0-5-14,0 2-14,0-1-15,0-5-11,0-3-10,0-1-8,0-2-11,0-1-20,3-6-49,0 1-134,-3-8-272,3 3 0,-1-6 0,-1 3 0</inkml:trace>
  <inkml:trace contextRef="#ctx0" brushRef="#br0" timeOffset="211155.3852">24558 4361 876,'0'0'76,"0"0"13,0 0 10,0 0 9,-3 0 12,0 0 17,-3 3 21,2 1 12,-2 5 13,1 0-39,1 0-8,-2 5 4,1-2 2,0 2 6,5 4 1,-2 2-9,4-1-20,-2 1-9,0 1-10,0-4-13,2 0-11,3 0-16,4-5-12,0 0-10,4-4-10,4-4-5,2-1 0,-2-3-2,6-1-2,-4-2 0,0-3-2,-3-5-3,-5-3 1,0-2-3,-5-3-3,-3 0-2,-3-2 0,-3 0 2,-6-1-3,-1 1-2,1 4 3,-7-2-2,3 6 1,4-1-2,-1 6 1,2 1-2,5 0-3,0 4-22,3 2-51,0 0-90,0-3-129,0-2-389,0 3 0,0 2 0,0-2 0</inkml:trace>
  <inkml:trace contextRef="#ctx0" brushRef="#br0" timeOffset="213013.6245">24796 4118 793,'0'0'49,"0"0"26,-3 0 30,3 3 36,0 1 27,0 5 21,0 3 14,0 4 7,0-1 7,3-3-32,0 4-10,2-5-16,4-4-19,1-2-27,-1-4-26,2-1-20,2-1-9,-4-2-6,5-4-9,-4-1-4,1-5 0,-5-1-8,-2-1-11,-4 0-6,0 0 4,-4-1 11,1 4 18,-3 0 7,-5 1 9,-3 2 6,3 4 5,-3 2 8,2 0 4,3 3 0,2-1 0,-2 1-11,4 0-19,-1 0-5,3 0-1,0 0-2,-2 0-6,1 0-3,1 0-4,-1 0-5,2 0-2,1 0-2,-1 0-4,2 0-4,0 0-4,0 0-8,-1 0 3,1 0-2,0 0 1,0 0 6,0 0 0,0 0-2,0 0 2,0 0 0,0 0 0,0 0-1,0 0-3,0 0-3,0 0-3,0 0-5,0 0 1,0 0 0,0 0-1,0 0 1,0 0 0,0 0 1,0 0 0,0 0 1,0 0 2,0 0 0,0 0-4,0 0 0,0 0 4,0 0-1,0 0-3,0 0 0,0 0 0,0 0 0,0 0-3,0 0 0,0 0 3,0 0 0,0 0-3,0 0 1,0 0 2,0 0 0,0 0 0,0 0 0,0 0 0,0 0 0,0 0 0,0 0 0,0 0 0,0 0 0,0 0 0,0 0 2,0 0-2,0 0 0,0 0 0,0 0 0,0 0 0,0 0 0,0 0-1,0 0-2,0 0 0,-2 0-7,2 0 2,0 0-3,0 0-3,0 0 0,0 0-3,0 0 0,0 0 0,0 0 0,0 0 1,0 0 0,0 0 2,0 0 0,0 0 3,0 0-3,0 0 3,0 0-3,0 0-1,0 0 1,0 0 0,0 0 5,0 0 1,0 0 4,0 0 1,0 0 6,0 0 0,0 0 2,0 0 4,0 0-1,0 0 1,0 0-4,0 0 1,0 0-2,0 0-1,0 0-3,0 0-4,0 0 1,0 0-1,0 0-2,0 0 1,0 0-1,0 0 0,0 0 1,0 0-1,0 0 1,0 0 3,0 0-1,0 0 2,0 0 1,0 0 0,0 0 0,0 0-3,0 0 0,0 0 3,0 0 0,0 0 0,0 0 2,0 0 2,0 0-2,0 0-1,0 0 1,0 0 5,0 0 0,0 0-2,0 0 0,0 0 1,0 0-2,0 0-1,0 0 2,0 0 1,0 0-1,0 0-2,0 0 3,0 0-3,0 0-2,0 0 4,0 0-4,0 0-1,0 0 0,0 0 0,0 0 5,0 0-5,0 0-3,0 0 3,0 0 0,0 0-3,0 0 3,0 0 0,0 0 0,0 0-2,0 0-8,0 0-13,0 0-58,0 0-110,12-3-651,-10 2 0,-1 1 0,3-3 0</inkml:trace>
  <inkml:trace contextRef="#ctx0" brushRef="#br0" timeOffset="216441.2753">23877 4705 365,'0'-2'47,"0"-1"13,0-2 17,0 3 21,0 0 22,0 2 17,0 0 14,0 0 13,-5 0 10,5 0-23,0 0-6,0 0-10,0 0-17,0 0-21,0 0-22,0 0-17,0 0-14,0 0-11,0 0-10,-3 0-8,3 0-10,0 0 0,-3 2 4,3-1 3,3 2 6,-3 0 4,0 2 5,0-3 3,0 2 7,0 0 5,0 1 5,0-2 0,0 0 0,3 1-2,2 0-4,-4 1-2,2-1-3,3-1-3,-3 1-8,0 0-3,2 0-2,-2-1 0,0 2 0,1-3 0,-2 2-2,1-1-1,1 2 1,-1 1 1,2-3 1,0 0-2,-1 1 0,0-2-3,-1 0-4,0 1-1,0 1 2,0-2 0,1 3 0,-1-2-1,-2 1 1,1-1 0,-1-2 1,1 2-1,-1-3 2,2 4 2,-2-3-2,-1 2-2,0-3 0,0 2 0,0-2-4,2 0-1,-2 0 0,1 0 0,1 3 2,-1-3-1,-1 0 2,0 0 0,0 2 0,0-1 2,0-1 5,0 2 2,0-2 1,4 0 3,-4 0 0,0 0-5,0 0-22,0 0-24,0-3-33,0 1-30,0-3-49,0-2-32,0-1-72,0-1-87,0-2-155,-4 6 0,1 1 0,-1 1 0</inkml:trace>
  <inkml:trace contextRef="#ctx0" brushRef="#br0" timeOffset="217421.6303">24166 4705 168,'0'-5'23,"0"5"16,0 0 9,0 0 9,0 0 13,0 0 14,0 0 20,0 0 26,0 0 29,-2 5 5,-1-2 9,0 3 6,-2 2 6,-3 0 5,0 1 2,1-2-1,0 4-1,-3-2-12,-1-2-8,2 2-8,-1 1-4,1-1-12,-2-1-11,3 0-10,1-4-16,1 3-10,5-7-13,-1 4-16,1-4-18,1 0-15,-2 0-11,2 0-9,0 0-2,0 0-4,0 0 1,0 0-3,0 0-4,0 0 0,0 0-1,0 0 0,0 0 2,0 0-1,0 0-11,0 0-52,0 0-136,9-4-552,-6 1 0,0 3 0,1-1 0</inkml:trace>
  <inkml:trace contextRef="#ctx0" brushRef="#br0" timeOffset="220146.2774">19814 7071 506,'0'-2'79,"0"1"35,0-2 25,0 2 19,0 1 21,0 1 17,0-1 12,0-1 8,0 1 3,-2 0-42,2 0-30,0 0-25,0 0-16,0 0-10,0 0-12,0 0-13,0 0-10,0 0-5,0 0-5,0 0-5,0 0 4,0 0-7,5 0-9,-2 0-11,4 0-6,1 1-4,5 2-3,-5 0-1,1 3 1,1-1 0,-1-1-4,-2 3-2,-3-3-1,3 2 0,-2-2 0,-1 0 1,0-1-1,-1-2 2,1-1-2,-1 0 3,3 0 0,0 0 0,-1 0 0,-1 0-1,-1 0-1,-3 0 0,0 0 0,3 0-3,-3 0 2,3 0-2,-3 0-1,3 0 0,-3 0 0,0 0 1,4 0 2,-4 0 2,0 0 6,4 0 5,-4 0-1,0 0-1,0-1 3,3-1-1,-3 1 0,1-4-1,1-1-2,1-1-1,0 0-6,0-2-2,1-2-3,4-1 2,-4 0-2,2 1 1,0-2-1,1 0-1,-4 1 3,-1 1 0,0 1-2,-2 3 0,1 1-1,-1 3-1,0 3 1,0 0-2,0-3 1,0 3-1,0-3 0,0 3 0,3 0-1,-3 0 3,0-2-2,0 2 2,0 0-1,0-1 1,0-2 0,0 0 0,0 0 1,0 1-1,0 0 1,0 1-4,0-1-3,0 1-3,0 1-2,0 0-5,0 0-4,0 0-10,0 0-26,0 0-61,0 0-92,19-6-394,-14 6 0,0-3 0,-1 2 0</inkml:trace>
  <inkml:trace contextRef="#ctx0" brushRef="#br0" timeOffset="226975.2991">25731 5564 642,'0'-2'68,"1"-1"12,-1 1 14,0 2 12,0-3 7,2 6 6,-2-3-1,0 0-1,0-3 11,0 6-40,0-1-6,-2 5 6,1 4 2,-4 7 3,-1 4 2,-3 5 4,0 0 14,-3 3 6,3-2 0,-2-2-2,-2-2-7,5-4-15,1-3-13,0-3-13,2-4-5,4-3-2,-3-3 4,4-1 7,0-3 6,0 0 3,0 0 3,0 0 4,0 0 3,0 0-1,0 0-2,4 0-9,4 0-14,7 0-15,8 0-16,7 0-12,5 3-10,1-1-18,-3 4-21,-4 0-37,-4 2-46,-5-1-74,-7 0-67,-4-6-76,3 2-318,-9-3 0,-1 0 0,-1 0 0</inkml:trace>
  <inkml:trace contextRef="#ctx0" brushRef="#br0" timeOffset="227324.3923">25902 5681 1554,'0'-1'64,"0"-4"-2,0 1-5,0 2 7,3-1 17,-3 6 20,0 3 15,0 11 23,0 3 11,0 10-43,0 7-5,0 6 4,0-3 9,0 3-7,0-2-12,0-4-20,0-5-13,0-4-23,-3-4-17,0-5-42,3-6-91,-3-4-144,3-7-314,3 1 0,-3-3 0,0-3 0</inkml:trace>
  <inkml:trace contextRef="#ctx0" brushRef="#br0" timeOffset="227812.4647">26116 5883 398,'-3'0'86,"0"3"30,-5 4 29,-1 3 23,2 4 20,-1 5 9,5 2 11,0-3 14,3 6 7,0-4-42,0-3-39,3 0-26,3-3-27,-3-3-19,6-3-15,2-4-5,-2-2-9,4-2-13,4 0-7,1-6-4,-1-2 0,1-6-4,1-3 0,-5-2-6,-3-2-4,-6-1-6,-2 3-1,-3-4 1,-7 3-1,-1 4-4,-1 2 2,-4 4-1,4 6-15,1-1-14,0 2-33,1 1-48,7 1-79,-1-5-102,-2 5-152,3-1 0,1 0 0,-2 2 0</inkml:trace>
  <inkml:trace contextRef="#ctx0" brushRef="#br0" timeOffset="228115.4375">26385 5774 1137,'0'0'36,"0"0"24,0 5 18,0 4 13,0 7 15,0 8 4,0 9 2,-1 3 2,-2-1 2,-2 2-34,-1-3-3,-3-5-21,2-4-18,-1-3-23,2-2-70,4-11-126,1-4-221,1 3 0,1-7 0,4-1 0</inkml:trace>
  <inkml:trace contextRef="#ctx0" brushRef="#br0" timeOffset="228451.1902">26551 5883 1550,'0'0'18,"-2"3"6,-5 2 11,-2 4 10,-3 5 6,-8 6 8,2 3 2,0-2 2,0 5 3,4-6 5,3-1 7,6-5 1,5-1-2,-1-2-6,4-3-4,1-1-8,6 0 0,4-3-2,4 2-29,7-1-92,4-3-157,-4 0-245,0-2 0,-3-1 0,-1 0 0</inkml:trace>
  <inkml:trace contextRef="#ctx0" brushRef="#br0" timeOffset="229731.8127">26686 5975 1640,'0'0'31,"0"0"12,0 0 16,0 3 9,0 5 5,0 7 2,0 5 3,0 6 1,0 2 1,-3-4-32,0 2 3,-3-6-7,3-4-10,-3-6 1,3-2 31,2-3 24,1-3 1,0-2 4,0-2 0,1-4 1,1-6 1,1-5-5,7-5-8,-1-2-11,5-1-37,-1 0-29,5 8-5,-1 5-3,1 5 0,-3 4-5,0 1-3,-4 4 1,-2 2 4,-5 2 1,1 2-1,-4 3 2,-1 1 1,0 0-2,2 0 2,-4-4 2,4 1 1,-2-2 1,0-3 2,0-3 10,0 1 8,0-1-1,1-1 2,2-3 0,3-2-2,2-2-4,5-7-4,3-1-5,-2-2-8,-3 3-17,2 2-8,-5 6 2,-5 3-3,0 3 0,-3 2 1,3 2 5,-6 3 5,3 1 4,3 2 7,-3 4 6,-3 1 5,3 0 0,-3 2 8,0 0 5,-2-1 5,2 0 7,-1-2 4,1-5 1,0 0-2,2-2 1,-1-2-1,1-2-1,1-3-4,0 2-1,0-2-5,0 0-5,0 0-3,0 0-1,0 0-1,0 0 1,0 0 0,0 0-2,-2 0-2,2 0-2,0 0-3,0 0-3,0 0 0,0 0-4,0 0 1,0 0-3,0 0-3,0 0-1,0 0-1,0 0-1,0 0-2,0 0-1,0 0 1,0 0 1,0 0 1,0 0 0,0 0-4,0 0 0,0 0-4,0 0-2,0 0-2,0 0-3,0 0-4,0 0-5,0 0-4,0 0-4,0 0-3,0 0-10,0 0-11,0 0-2,0 0-2,0 0 1,0 0-3,0 0 4,0 0 2,0 0 5,0 0 7,0 0 13,0 0 12,0 0 3,0 0 6,0 0-3,0 0 3,0 0 0,0 0 0,0 0 0,0 0 1,0 0-5,0 0-31,0 0-32,0 0-39,0-2-57,0 1-69,0-5-143,0 5 0,0-3 0,0 4 0</inkml:trace>
  <inkml:trace contextRef="#ctx0" brushRef="#br0" timeOffset="243182.3106">21299 5893 140,'-2'-2'26,"2"-3"4,0 5 6,0-4 4,-1 1 7,1 3 6,0-2 7,-3 1 8,3 1 7,0-2-15,0 2-2,0 0-3,0 0-3,0 0-1,0 0-4,0 0-4,0 0-6,0 0-4,0 0-7,0 0 2,0 0 10,0 0 10,0 0 8,0 0 3,0 0 4,0 0 5,0 0 2,0 0-1,0 0 1,0 0 2,0 0-3,3 0-9,-2 0-3,5 0-3,0 0-4,4 0-6,4 0-3,0 0 2,4 0-1,-3 0-8,5 0-7,-2 0-3,-2 2-5,-1 1-2,2 0 0,-1-2-1,0-1 1,2 3-1,-2-3-1,2 0-1,2 0-4,-2-3 2,0 3-3,-3 0-2,1 0-1,0 0 0,-1 0-2,-2 0-1,1 0 0,-5 0-3,3 0 4,-2 0-3,-1 0 0,1 0 1,-2 0 0,1 0-2,-1 0 0,0 0 0,2 0 0,-1 0 0,0 0 0,-2 3-2,-4-3 0,-1 0-6,-2 5 0,0-5-1,0 0 0,0 0 1,0 0 2,0 0 2,0 0 0,0 0 2,0 0 0,0 0 6,0 0-2,0 0 2,0 2-4,0-2-2,0 0 0,0 0-1,0 4-1,0-4 2,0 3 0,0 2-1,-2 1 3,-1 0 0,-1 0 5,1 0-1,-3 2 1,2 1-1,-4-1 2,2-1-2,-1 5 0,1 1 2,-2-2 2,2 3-2,-1-1 0,1 1 1,-1 1 1,1 2 1,2-1-3,-3 1 1,3-4 0,0 3-2,1-3 0,1 1 1,1-3 0,-1-3-2,2-1-2,-3-1 0,3 1 0,-3-3 2,3-1-1,-3 2 1,2-2 0,1 0-1,-2-2 3,2-1 5,0 0 6,0 0 6,0 0 2,0 0-1,0 0 2,0 0 0,-3 0 0,6 0 0,-3 0 0,0 0-4,0 0-5,0 0-5,0 0-1,0 0-1,0 0-2,0 0 1,0 0-1,0 0 1,0 0-3,0 0-2,0 0-3,0 0 1,0 0 2,0 0-2,0 0 0,0 0 0,0 0-1,0 0-4,0 0-29,0 0-55,0 0-49,9-1-386,-9-1 0,3 2 0,-1-1 0</inkml:trace>
  <inkml:trace contextRef="#ctx0" brushRef="#br0" timeOffset="245068.2248">25434 5649 263,'0'-3'51,"0"1"25,0-1 25,0 0 26,0 3 16,0-1 7,0 1 1,0 0 1,0 0-4,0 0-33,0 0-19,0 0-21,0 1-21,0 3-22,0 3-10,0 7-2,0 1 6,0 5 6,0 3 9,0 4 6,0 2 4,0 2 4,0-2 2,0 3 3,-3-3-2,3 2 0,-3-3-2,0-3-5,-1-3-7,1-2 0,3-6-4,0-2-8,0-2-6,0-3-6,0-2-6,0-1-2,0-1-6,0 0 2,0-3 4,0 2 7,0 0 5,0-2 9,0 0 7,-2 1 5,2-1 4,-1 0 2,-2 0 1,0 0 0,-2 0-6,-1 0-6,-6 0-7,2 2-5,-3-2-4,-1 0-2,-2 0 2,-2 0-3,-3 0 2,-4 0 2,-1 0 6,0 0 4,-1 0 0,2 0-1,1 0-1,-2 0-2,2 0-4,-2 0 0,2 1-2,0 1-4,6 1-4,3-2-3,6-1-2,3 3-1,0-3 1,5 0-2,-1 0-2,2 0 2,0 0 0,0 0 1,0 0 0,-1 0-3,1 0 1,0 0 0,0 0-3,0 0 1,0 0-2,0 4-1,0-4-1,0 0 0,0 0-1,0 0-1,0 0 0,0 0 1,0 0-2,0 0 1,0 0 0,0 0 3,0 0-2,0 0 1,0 0-1,0 0 0,0 0 2,0 0 0,0 0-1,0 0 3,0 0 1,0 0 2,0 0-5,0 0-1,0 0-7,0 0-59,0-4-169,0-6-471,0 7 0,-2-1 0,-5 0 0</inkml:trace>
  <inkml:trace contextRef="#ctx0" brushRef="#br0" timeOffset="252671.0853">27195 10135 220,'0'-3'14,"0"1"3,0-3 4,0 1 3,0 3 6,0-1 3,0-1 5,0 1 4,0-1 7,0 0-3,0 0 9,0 2 3,0-1 2,0 2 1,0 0-1,0 0-7,0 0-2,0 0-1,0 0-2,0 0-6,0 0-10,0 0-7,0 0-5,0 0-5,0 0-4,0 0 3,0 0-4,0 0-4,0 0-4,0-2-4,0 2 1,0 0 1,0 0 1,0-1 3,0 1 5,0 0 3,0 0 9,0 0 8,0 0 12,0 0 14,0 0 10,0 0 13,0 0 1,0 0-3,0 0 2,0 0 3,0 0 3,0 0 2,0 0-2,0 0-6,0 0-5,0 0-11,0 0 4,0 0 6,0 0 1,0 0-6,0 0-10,0 0-13,0 0-12,0 0-7,0 0 0,0 3 6,0 6 5,0 2-2,0 7-3,0 7-1,0 4 1,0-3 5,0 6 3,0-1 0,0 1-1,0-3-10,0-3-8,0-1-2,0-4-4,0-4 2,0-2-1,0-6 1,0-1 9,0-4 6,0-3 5,0-1-2,0 0-2,0 0 0,0-3 0,0 1-3,0-4 1,0-3-3,0-2-10,0-3-8,0 2-7,0-6 0,0-2 1,0-1-4,0 1 1,0-3 0,0-2-1,0 3 1,0-2 1,0 4-2,0 0 0,0 2 1,0 1-2,0 0 2,0 2 0,0 1 0,0-1 1,1 1 0,1 3 0,-1 2 1,1-2 2,0 6-3,-1 1 2,2 0 2,0-1 0,7-2 0,1 0-1,5-2 1,-2 1-1,4 0 5,0 1 1,3-1 1,0 5 2,-1 0-2,1 0-3,-6 1 1,0 4 1,-4 1-1,-4 4 1,-1 7-6,-1 3-1,-4 3 6,1-1 5,-5 2 6,-2 2 8,-5-3 4,-5 0 3,-8 0-1,-1 1 3,3-3-2,1-1 0,8-4-5,5-4-6,4-4-2,3-1-4,1-3 0,1 1-2,4-2-1,1 0 1,5 5 1,6-4-1,-1 4-2,1-2 1,1 3-4,-5 4-1,-2 1-4,3 2-6,-6 2 2,0 2-2,-6-3-2,0 1 2,-3 2 5,-3-1 5,-4 0 3,-4 1 3,-4 0 4,-6 0 4,-3-3 2,-3 1 1,2 0 4,0-6-6,4-1-2,3-1-6,8-5-34,3-2-50,3-2-84,1-8-147,3-12-491,7 4 0,7-5 0,7-3 0</inkml:trace>
  <inkml:trace contextRef="#ctx0" brushRef="#br0" timeOffset="253127.5536">27627 10219 1649,'0'0'37,"0"0"44,0 5 26,0 1 40,0 3 17,0 8 11,0 1 7,0 0 8,1 4 5,1-1-10,1-3-21,4-2-40,1-1-20,1-4-34,4-5-12,1-4-6,1 0-6,5-6-8,2 0-4,-1-4-2,-1-4-1,-2-5-5,0 0-5,-5-6-7,1-3-6,-4 3-5,-5 0-1,-2 2-3,-3 4-13,0 6-22,0 5-30,0-1-53,0 3-75,2-2-126,-2-9-317,1 8 0,1 0 0,7-1 0</inkml:trace>
  <inkml:trace contextRef="#ctx0" brushRef="#br0" timeOffset="253626.9327">28196 10077 1270,'-8'0'99,"-7"0"22,1 1 21,-7 3 10,5 3 12,-1 5 7,4 2 8,4 3 8,4 3 13,2-2-67,3 2-15,0-3-12,0-2-17,3 2-6,2-3-10,1-2-4,4-1-7,2 0-8,-1-1-13,4 1-6,-3 0-8,3 0-11,-3 2-6,0-1-4,-4 2-1,-4 2-3,-2 2-2,-2-1 0,-2 3 2,-7-1-1,-3 0-1,-8 1 2,-7 0 2,-6-4 0,0-2 2,-3-3-4,6-6-18,6-4-39,7-2-108,10-12-161,4-6-291,10 2 0,11-5 0,8-3 0</inkml:trace>
  <inkml:trace contextRef="#ctx0" brushRef="#br0" timeOffset="254116.0186">28518 10276 1653,'-9'-2'114,"-5"-1"20,-7 3 9,-4-1 4,-1-1 2,2 2 1,6 3 1,1 2 3,8 4 7,3 3-74,0 2-17,4 6-8,2-2-1,0-1 4,2 0 4,1-3 4,3-5 2,5-3 2,4-5-7,1 1-10,5-4-13,0-3-12,-1-4-7,3-1-9,-6-7-12,-1 5-6,-6-1-15,-1 4-9,-6 8 0,-3 1-1,0 3 2,-3 9 1,0 3-2,0 7-2,0 4-16,3 3-49,0-4-62,3-4-59,6-9-103,14-7-261,-8 2 0,6-7 0,4-2 0</inkml:trace>
  <inkml:trace contextRef="#ctx0" brushRef="#br0" timeOffset="254556.2993">28862 10268 1670,'-12'-3'129,"0"-2"29,-6 2 17,-5 3 10,1 5 5,3 7 6,2 5 4,2 3 1,4 6 3,8-3-100,3 0-24,0-3-28,0-3-15,3-2-10,0-3 1,2-3-2,4-4-2,4-5-2,7 0 0,-5-6-4,3-5 1,-3 2-5,-2-6-2,-3-4 1,-3 2-7,-4 2-10,-1 6-13,-1 2-2,-2 6-1,1 4-4,0 4-9,1 5-31,-1 5-47,2 1-35,-1 3-13,8-2-24,3-2-54,6-7-94,-4-6-161,2 3 0,-2-6 0,-1-1 0</inkml:trace>
  <inkml:trace contextRef="#ctx0" brushRef="#br0" timeOffset="255075.2019">28969 10331 1301,'0'-5'136,"0"0"-4,0 1 1,0 1 15,0 0 22,2 9 16,-2 5 7,0 4 7,1 2 0,1 7-114,-2 0-14,0-2 4,0-1 0,0-4-10,0-5-17,0-2-8,0-3 11,0-6-1,0 1 0,0-5-2,0-6-3,0-3 2,2-6-3,0-10-4,1 1-6,3-2-9,3 0-18,6 5-3,0 5-3,5 4-1,-5 6 1,1 5-2,0 4 0,-5 0 0,-1 4 4,-3 0-1,2 5 3,-6 2-1,0 3 4,0 3 7,-3-1 3,0 4 0,0 3 1,0 0 2,0 3-3,0 1 1,-3-5-3,3-2-11,0 0-51,0-6-144,3-10-546,3 3 0,7-7 0,7-4 0</inkml:trace>
  <inkml:trace contextRef="#ctx0" brushRef="#br0" timeOffset="255664.2048">29467 10389 1637,'-10'-4'114,"-1"0"23,-7-1 19,0-2 14,2 5 12,0 1 10,-2 1 12,3 1 11,-4 1 8,1 5-81,1 1-23,2 5-16,3-1-15,1 5-8,4 1-7,4-1-3,3 0-7,0-2-3,3-3-2,-3-2 4,6-3-4,3-5-4,6-2-5,5-2-5,4-1-9,-2-4-18,1-3-16,-4-4-10,-6-1-8,-5 1-9,-3-1 1,-5 6-2,0-2 1,0 5 0,0 3 1,0 1 10,0 1 11,0 1 6,-3 0 2,3 1 3,-3 6 2,0 0 7,0 7 4,2 3 2,-2 5 3,0-1 0,1 4 0,-3 0-3,2 0 0,0-4-5,2 1-11,-1-4-54,2-1-155,0-11-632,0 5 0,2-6 0,-2-4 0</inkml:trace>
  <inkml:trace contextRef="#ctx0" brushRef="#br0" timeOffset="266210.0541">12731 8908 684,'-2'0'52,"2"0"23,2-1 20,-2 1 17,-2 0 13,1 0 20,-1 0 12,2 0 7,0 0 4,-2 0-37,4 0-11,-2 0-23,0 0-18,0 0-17,0 0-5,0 0-11,0 0-6,2-1-3,2 1-1,5-2 3,0 1-4,5-1 4,4 0-2,-1 2 2,3-1-4,4 1-1,-1 0 1,2 0 6,4 0 3,2 0 2,3 0 3,2 0-1,2 0 0,-2 0-1,3 0-1,0 0-6,-3 0-3,0 0-8,1 0-7,-3 0-2,-1 3 0,-2-1-4,3 2 1,-1 0-1,-2 3-2,1-5-1,-2 3-2,0-2 2,2 1-1,-1-1 0,3-2-1,2 2 1,-1 0 2,5-1 7,-1-2 2,4 3 0,0-3-1,1 0-2,2 0-1,2 2 2,0-1-2,2 2 0,-3 0-2,1 2-7,-3-2-2,2-1 0,-7-2 0,10 0 0,-6 0 1,-3 0-3,-1 0 2,-3 0 2,-2 0-3,-3 0-1,2 0 1,-2 0 1,1 0-2,-2 0 0,1 0-2,3 0 2,-2-2-1,-5 2-1,6-3 0,-1 1 2,-5 0-1,-2-1-1,-2 2 1,-1 0 0,-1-1 0,1 1-1,1-1 0,-5 2 0,-4 0-1,-3-3 4,-1 1 3,-8 2 6,1-3 2,-2 3 1,-2 0 2,0 0-2,1-1 1,-1 1-2,0 0 0,2 0-4,-2 0-5,1 0-5,1 0-2,-1 0-3,1 0 1,-2 0 1,2 0 1,-2 0 2,0 0 3,1 0 4,-1 0 0,0 0 1,0 0-1,0 0 2,0 0-2,0 0-1,0 0-2,0 0-3,0 0-2,0 0-6,0 0 1,0 0-2,0 0 0,0 0-2,0 0 2,0 0 3,0 0 1,0 0-3,0 0 0,0 0 3,0 0 0,0 0 0,0 0 1,2 0 1,-2-2-1,0 2-6,1 0-1,2 0 2,-2 0-4,1 0-4,-2 0-9,3 0-13,-3 0-15,0 0-31,0 0-58,0 0-102,15-8-468,-12 5 0,-1 2 0</inkml:trace>
  <inkml:trace contextRef="#ctx0" brushRef="#br0" timeOffset="294548.0302">13781 9165 897,'1'-2'96,"-1"1"16,0-1 18,0 2 25,0-3 26,0 3 27,0 0 19,0 0 3,0 0 8,0 0-64,-3 0-14,-1 0-8,-2 0-11,-5 0-22,-2 3-23,2-1-27,1 2-17,-1 2-2,1 0-5,1 5-5,1 1-6,-1 5-4,0 3-7,4 6-1,2 0-1,3 3 1,0 0 1,0 0 0,3-1-2,1-2-5,3-4 1,6-4-3,3-4 1,5-6 0,0-7-2,3 2-1,0-6-1,0-5-1,2-1-3,-9-3 0,-1-6-3,-2 2 0,-4-4 0,-7 2-3,0-2-1,-3 3 3,-5-3-1,-6 0-3,0 1-2,-5 3-5,-1 4-12,3-1-23,2 6-36,3 0-55,6 2-88,0 0-101,3-9-299,0 9 0,0 1 0,0 1 0</inkml:trace>
  <inkml:trace contextRef="#ctx0" brushRef="#br0" timeOffset="294892.0842">14076 9186 1394,'1'0'125,"1"0"1,-2 0 38,1 3 26,-1 6 9,0 5 6,0 6 3,0 7 4,0 1 1,0 1-119,0-1-3,0-7-1,0-1-36,0-6-23,0-5-5,0-3-1,3-2-2,3-4-6,4 0-11,10 0-26,6-4-53,6 1-91,5-1-131,-2-18-293,-3 16 0,-2 0 0,-8-2 0</inkml:trace>
  <inkml:trace contextRef="#ctx0" brushRef="#br0" timeOffset="295196.4081">14357 9201 816,'0'-4'104,"-1"-2"6,1 4 39,0 2 36,0 6 17,-2 11 16,1 8 12,-3 7 6,3 6 4,-2 3-89,-1 1-11,1-1-6,0-7-37,3-2-37,-2-6-22,2-5-60,0-8-156,2-21-404,-2 11 0,3-6 0</inkml:trace>
  <inkml:trace contextRef="#ctx0" brushRef="#br0" timeOffset="295947.3636">14730 9174 2054,'0'0'121,"0"0"7,0 0 5,-6 0 15,0 2 14,-4-1 10,-7 2 10,-5 0 8,3-2 2,-2 1-105,7-2-14,3 0-6,6 0-6,2 0-15,2 0-14,1 3-9,-3-1-8,0 4-9,-1 3-1,4-2 0,-5 2-2,2 1 0,1 2 2,1 0-2,-1 1 1,2-1 0,0-3 0,0 1 2,0-5 4,0 2 0,0 0 2,2 1 0,-1 1 1,2 3 1,1-2-3,3 0 1,-1-2 2,3-2 0,2-3-3,2-1 2,2 0-2,-1 0 0,-2 6 2,-5 0-1,2 3 3,-4 2 1,-4-1 3,-1 5 5,-1 0 13,-4 0 11,-5 3 19,-2-2 16,-12 4 17,-2-4 18,-5 3 8,-3-4 4,-2 0 0,2-1-10,0-8-12,7-1-16,8-4-32,5-3-47,10-5-66,1-2-77,3-3-100,6-5-214,4-9-471,4 5 0,7-5 0,9-4 0</inkml:trace>
  <inkml:trace contextRef="#ctx0" brushRef="#br0" timeOffset="296302.4084">14824 9153 1018,'0'9'134,"1"5"26,-1 4 33,0 1 20,0 0 11,7-4 23,3-3 22,0-2 18,7-6 14,-4-1-93,5-6-27,-4-2-25,2-5-30,-6-4-16,1 0-11,-6-3-29,-4-1-46,1 1-60,-5 1-100,-2-3-178,-3-13-392,-2 13 0,-9 2 0,-2 1 0</inkml:trace>
  <inkml:trace contextRef="#ctx0" brushRef="#br0" timeOffset="299829.1774">28173 8352 258,'0'-3'46,"0"1"9,0-2 4,0 1 10,0 3 2,0-1 3,0 1 1,0 0 3,0 0 8,0 0-23,0 0-10,3 0 0,-3 0 2,0 0-2,0 0 1,0 0 1,0 0 0,3 0 0,-3 1-8,0-1-6,0 2-4,0-2-6,0 1-6,0-1-3,0 0-5,0 0 0,0 0 3,0 1 5,0 1 3,0-2 1,0 0-2,0 0 0,0 0-3,0 0 1,0 0-2,0 0-1,0 0 0,0 0-3,0 1-1,0-1-3,0 0 1,0-1-1,0 2-1,0-1-1,0 0 1,0 0-2,0 0-1,0 0-5,0 0 0,0 0 0,0 0-3,3 0-2,-3 0 0,0 0-23,2 0-82,0-5-280,-2 5 0,2-2 0</inkml:trace>
  <inkml:trace contextRef="#ctx0" brushRef="#br0" timeOffset="301255.027">27949 6711 1305,'0'-2'64,"0"1"20,0-2 8,0 0-1,0 0-1,0 3 25,0 1 37,0 8 24,0 5 26,0 6-34,0 11-13,-2 1-11,1 4-2,-3 0 3,-1-3 8,0-6-15,2-6-33,0-4-18,3-7-15,0-5 4,0-2 21,0-3-6,0 0-3,0-3-3,0-4-5,3-2-7,-3-8-3,3-7-8,-3-6-8,5-2-20,2-8-26,1 2-2,-1 1-3,1 8-1,-3 4-2,2 8-7,-3 10-3,1 2 4,1 5 0,4 1 7,3 6 0,0 3 3,4 3 3,2 3 3,1 1 2,2 2 9,-2-2 0,-3-2-3,-4-1 1,-4-4 2,-3-6 18,-6-1 20,6-2-2,-3-1 1,1-4 2,2-4-2,2-5 4,-3-5 0,-1-6-2,-1-2-4,-3-3-20,2-3-24,-2 1 0,0-1-5,0 1 0,0 3-3,1 4-7,-1 3 0,3 7 2,-3-1-2,3 5 2,-1-1 1,-2 4 0,1 2 0,1 2-3,-2-2-1,1 5-2,-1-1-6,0 1 0,0 0-1,0 0 0,0 0-1,0 0 1,0 1-1,0 1 1,0 3 0,0-2 4,0-1 5,0-1-2,0 2-2,0-3-12,0 1-15,0-1-16,0 0-36,0 3-41,2 1-81,2-1-197,-1 2-426,0 5 0,2 2 0</inkml:trace>
  <inkml:trace contextRef="#ctx0" brushRef="#br0" timeOffset="303415.1096">28134 8407 136,'0'0'20,"-2"-3"28,1 0 28,-1 0 18,2 0 4,-1 3-3,1 0 0,-2 0 3,2 0 8,-2 0 7,2 0 26,0 0-3,0 0-9,0 0 4,0 0 9,0 0 14,0-2 5,0 1 6,0-2-3,0-1-14,4-3-33,0 1-22,2-1-19,7 2-18,3-4-11,-1 1-7,6 0-3,-3-2-1,0 0 2,2 1 10,-1 0 3,-4 1 7,2-2 5,-3 0 6,0 1 2,0-1 4,1-1 9,0-2 5,3 2-3,-1-3-1,2-1 0,1-1-1,1 2-2,2-1-1,2 0-2,2 0-5,2-1-1,-3-1-4,-1 0 5,5 1-5,-6-3-4,0 2-3,5 2 2,-1-2-1,1-3 9,-3 1 0,2-2-4,-2 1-3,3 1-6,-6-3 0,3 5-1,-1-1-3,0 0-1,-1 0-5,3 1-9,2-1-4,-2 1-6,1 2 0,-1 0-3,-3-2-1,-2 1-2,0 0-2,-1 2-3,-3-3-1,5-2 4,-1 1-4,2 0 4,2-2 0,0-1 2,2 1-3,1-2 0,-2 0-1,1 0 0,4-4 0,-3 0-3,-1 1 6,2 0-5,-3-3-2,-1 3-4,2-3-2,4-1-2,1-1 2,-3-1-1,3-3 3,-3 0-3,0 3-4,-2-2 4,0 1 2,1 0 0,1 0 1,0-1 2,3-1-4,2 1 1,-1-1-5,3 2 1,2 0-1,0-1-2,-2-1-1,3 4-1,-3-4 0,1 2 0,-1-2-1,1-1-2,1-1 4,0 2 0,2-3-1,4 5 0,0-1 0,3 2 1,1-2-1,-3 1 0,-2-3 4,-2 2 2,-3 1-5,-1-2 0,-1 2 1,1-1 1,-2 2 0,-1-1-1,-4 1 2,-1 4 2,-3-2 3,-1 2 2,-6 1 4,-1 4 6,-5 0 9,-1 3 18,-2 3-4,-1 2 1,-1 0 6,-1 2 1,-2 3 6,1-2 6,-1 2 15,-3 1 12,2 2-4,-2 1-17,0 2 16,-1-1-1,-1 2-4,1 1 1,-2-1-5,1 0-7,-1 1-24,0 1-8,0-2-8,0 2-9,0 0-13,3 0 0,-3 0-6,0-1-21,1 1-104,-1 0-74,0 0-93,0 0-143,0 0-103,5 0-148,-10 8-339,-5 7 0,-14 5 0</inkml:trace>
  <inkml:trace contextRef="#ctx0" brushRef="#br0" timeOffset="304714.2226">28084 7824 427,'-1'0'83,"1"0"26,0-2 15,0 2 10,0 0 15,0 0 31,0 0 34,0 0 20,0 0 16,0 0-20,1 0-23,-1 0-13,2 0-8,1 0-10,0-1-12,1-1-28,2 0-31,0 1-19,2-4-12,4 4-18,0 1-8,4-3-6,1 3 5,4 0 8,-1 0 5,4-3 5,0 3 6,-2 3 5,-3 1-4,0 2-2,-1 4-10,0 2-6,0 2-11,-1-2-9,2 1-8,-5 0-5,-1 2-6,-3-1 0,-6-3 3,-1 4-1,1-1 6,-4 0 3,3 2-1,-3 0 0,0-2 1,0 1-1,3-1-5,-3-2-4,2-4-5,-2-2-4,0 0-13,1-3-12,1-3-15,-1 0-10,1 2-11,0-2-9,-1-2-38,1 2-112,-2 0-107,11-6-436,-8 3 0,-1-5 0</inkml:trace>
  <inkml:trace contextRef="#ctx0" brushRef="#br0" timeOffset="305488.9221">28468 7407 833,'-2'0'115,"-4"0"35,-1 3 38,-4 1 23,1-1 29,-2 5 19,3 3 20,-2-1 21,2 2 18,3 4-65,2 2-19,2 1-22,1 2-31,1 1-17,1-1-27,2-4-16,0-2-18,3-2-19,5-4-15,-1-2-11,4-3-13,-2-4-15,3 0-8,1-4-14,3-1-6,-1-5-6,-2-4-8,2-3-9,-3-1-2,-6-2-10,-6 0-2,0 0 2,-3 1 3,-3 0 9,-3 1 1,2 4 5,-5 3 6,-2 0 6,-1 4-4,5 1 3,1 2-9,1 1-20,2 1-33,2 0-54,1 2-32,0 0-101,0-5-129,1-1-283,-1 6 0,3-3 0,3 2 0</inkml:trace>
  <inkml:trace contextRef="#ctx0" brushRef="#br0" timeOffset="305895.1099">28734 7374 1341,'0'0'57,"0"0"15,0 0 23,-1 4 42,-2 3 23,0 1 27,-3 6 30,-2 4 14,2 2 19,-6-4-35,5 1-3,2-3-12,-1-3-19,4-3-36,2-4-21,0 1-12,4-5-21,3 1-15,4 0-17,8 1-15,-1-2-16,2 0-20,4 0-28,2 0-86,-1-2-141,14-8-526,-18 9 0,-5-2 0,-6-3 0</inkml:trace>
  <inkml:trace contextRef="#ctx0" brushRef="#br0" timeOffset="306208.2412">28882 7347 1386,'0'0'58,"0"2"43,0 5 30,0 1 25,0 6 17,0 7 18,0 5 10,0 2 3,0 5 3,-3-2-21,0 2-35,0-4-43,-2-2-29,1-5-25,1-3-40,1-5-72,2-5-123,5-7-451,-4 1 0,1-1 0,-1-4 0</inkml:trace>
  <inkml:trace contextRef="#ctx0" brushRef="#br0" timeOffset="307017.0301">29198 7328 1227,'0'0'136,"0"0"20,-3 0 28,-3 0 26,-8 0 17,1 4 14,-7-1 13,1 2 6,2 0 4,4 0-105,2-2-29,3 1-19,5-3-26,3-1-24,-3 0-16,3 0-13,0 0-11,0 0-8,0 0-3,0 0 2,0 2 0,0 2 7,0-1 4,-4 4 5,1 4 6,0 0 5,0 3 5,-5 0 4,2-1 2,2 0 1,0 0 2,2-5-6,2-1-4,0-3 2,0-1 1,2-3-3,2 0-2,0 0-5,2 0-2,-1 0-3,1 0-5,0 0 0,1 0-3,-2 3-8,1-1-11,-1 5-3,1 0-2,-5 1-5,-1 5 6,4 0 0,-8-1 3,3 3 3,-5-2 9,-4-1 11,-3 1 10,-1-2 8,-3-1 5,0-3 5,-3-2-3,3-1 0,1-4-7,4 0-42,3 0-69,5-5-101,2-2-181,7-10-549,-1 2 0,0-2 0</inkml:trace>
  <inkml:trace contextRef="#ctx0" brushRef="#br0" timeOffset="307518.2105">29256 7181 1576,'-1'0'69,"-1"1"32,1 2 26,-1 1 32,-2 2 15,4 5 10,0 0 9,0 1 4,6-1 3,-2 2-40,4-5-32,0 1-19,0-4-18,2-2-31,-1-2-13,0-1-6,1-2-7,1-5-6,1 1-1,-8-2-2,-1-5 1,0 2-11,-3-3-3,-6 0 7,-4 2 5,-2 2 4,-3 2 0,0 3 0,-2 4 0,5 1-1,3 0-4,0 1-23,3 2-48,3 0-122,6 0-211,-6 6-296,3-4 0,0 3 0,3-2 0</inkml:trace>
  <inkml:trace contextRef="#ctx0" brushRef="#br0" timeOffset="309944.0519">29789 6824 322,'-1'-3'43,"-2"2"20,1-4 24,-4 5 16,6-2 9,-3 2 6,0 0 12,3 0 14,0 0 14,0 0-12,0 0 0,0 0-1,0 0 1,0 0-1,0 0 4,0 0 4,0 0-7,0 0 0,0 0 9,6 0-6,0 0-11,8 2-8,1-2-20,9 2-12,3 1-7,1-3-9,-1 0-3,2 0-15,-1 0-24,-1 0-5,3 0-6,-2 0-11,1 0-4,-8 0-4,-6 0-4,-8 0-2,-4 0 2,-3 0 1,0 0 2,0 0 5,0 0-1,0 0 1,0 0-1,0 0 1,0 0-5,0 0 0,0 0-6,0 0-5,0 0 1,0 0-2,0 0-1,0 0 1,0 4 4,0 1 2,-3 4 11,3 2 8,0 5 8,-3 3 7,-4 1-2,4 9-1,-2-1-1,-1 4-2,0 0 4,0-3-2,2 1-6,-1-2 0,2-4-5,0-3-1,0-3 0,2-1 1,-1-2 9,1-1 6,-3 1 3,4-2 3,-1 1 2,-3-3-6,4 0-1,-2 0 1,-1-4-1,3 0-4,0-4-4,0 0-6,0-1-6,0 0-2,0-2-3,0 0 0,0 0 0,0 0-6,0 0-10,0 0-28,0 0-54,0 1-102,9-4-735,-8 3 0,1-2 0,0 2 0</inkml:trace>
  <inkml:trace contextRef="#ctx0" brushRef="#br0" timeOffset="316541.0843">31258 4819 674,'0'0'85,"0"0"17,0 0 15,0 0 7,0 0 9,0 0 8,0 0 7,0 0 10,0 0 7,0 0-52,0 0-19,0 0-10,0 0-10,0 0-9,0 0-6,0 0-7,0-1-6,0 0-6,0-2-8,0-2-6,0 0-7,0-2-6,0-1-3,0 1 2,0 0 2,0 0 4,0 2 2,0-1 2,0 3 2,0-1 0,0 3 2,0-2 0,0 3-6,0 0-4,0-3-4,0 3-7,0 0-1,0 3-1,0 1 1,0 3-1,0 2 2,0 0 5,0 5 8,0 1 11,3 5 4,-3 2 6,0 6-1,3 5-1,-3 0 2,3 5-2,0 0-3,0-3 0,2 1-6,0-3-6,0-1-4,-2-3-2,-1-1-2,-1 0 2,-1-4-2,0 1-1,0-4 0,0 1-2,0-2-1,0-1-1,0-2 0,2 0-4,-2 0 1,1-3-4,1-1-2,-1 0 2,2-1-2,-3-1 1,3 1-1,-3 0 1,0 2 1,0 0-1,0-2 1,0 4 1,0-3 0,0 0-2,0-1 1,0-6 0,0 3-1,2-1 0,-2-2 0,1 3 0,1-1 0,0 1-1,0-3-1,-2 2 1,1-2 0,-1 0 0,0 1 3,0 3 0,0 1 1,0 1 1,0 1 0,0 0 1,2-4 1,0 2-1,-1 1 0,1 2 2,-1 1-2,1-1 0,-2 1-1,0 2 2,0-2 0,1-1-1,-1 0 3,0 0 4,0 3 9,0 1 3,0 4 3,0 2 1,0 3 2,0-3-2,0 3 3,0-2 6,0 1 7,0 2 0,-1 1-2,-2 3-2,-2 3 1,0-2 0,0 0 1,3 1-1,-1-1-1,0-2-4,3 1-7,-1-2-2,-1 2-7,2-1 1,-1-1-6,-1 2 0,2-4 0,-5 1 0,4 0-3,-1-2-1,1-2-1,-1 0-1,2 0 0,2-3-2,-2 4 1,0-2 0,0 1 2,0 1 4,0-2 1,0 1 0,0-5-1,0-2-1,0-3 3,0-2 1,0-3-1,0 0 1,0 0-7,0-1-2,-2 1 0,0-2-1,0-1-1,1 0 1,1-3-2,-2-1-1,2 3-2,0-4-1,0 1 2,0-2-1,0 1 0,-3-1 0,3 1-3,0 3 1,-3-1 0,3-1 0,-3 0 2,0 1-14,0-4-43,0 0-73,3 0-183,-3-38-523,-3 33 0,2-10 0,1-11 0</inkml:trace>
  <inkml:trace contextRef="#ctx0" brushRef="#br0" timeOffset="317842.2823">30694 5759 424,'-3'-4'60,"-5"2"12,-1-1 22,-3 1 21,1 2 16,0 2 15,3-2 22,5 0 21,0 3 16,1-1-35,1-2 2,-1 1 2,2-1-7,0 0 0,0 0 2,0 2-3,0-2-19,0 1-21,0-1-8,2 0 0,1 0-4,5-1-8,8 1-10,5 0-19,6 0-15,5 0-13,1 0 0,1-2 0,1 2-5,-2-1-14,-1-1-8,1-1-4,2 1-3,-4 1-2,4-2-1,1-3 2,3 1-2,0-1-1,3 0-2,0-2 1,-4 2-2,-5 1-1,0 2 0,-3-1 1,-4 1 0,1-2-3,0 2 0,-2-1 1,2 2-2,0-3-1,1 2 1,-1 0 0,-1 0-1,-1 2-2,-4-1 2,-4 2-1,1-3 0,-3 1 0,1 2 2,-2 0 0,2-1 0,4 1 0,3 0-2,-1-2 2,-1 1 0,1 1-2,0 0 2,-3-1-2,1 2 1,1-2 0,-1 1 1,1 0 0,-3 0 0,0 0-2,-5 0 1,1 0 2,-2 0-1,-3 0-1,-1 0 0,-1 0 0,-4 0-2,-3 0 3,3 0 2,-3 0 0,0 0 0,0 0 0,3 0 0,-3 0 6,3 0-1,0 0-2,0 0 3,-3 0-2,2 0-5,-2 0 1,1 0-2,-1 0-3,0 0 0,0-2-11,0 2-21,0 0-40,2 0-84,2-3-209,-3 3-384,-1-2 0,2-1 0,-2 1 0</inkml:trace>
  <inkml:trace contextRef="#ctx0" brushRef="#br0" timeOffset="319195.1027">29997 7548 619,'-2'0'98,"-2"0"21,-1 0 27,-1 0 38,1 0 25,0 0 16,3 0 9,2-2 6,0 1 11,0-4-56,0 1-8,2-3-14,1-1-23,4 2-33,2-3-21,5 0-9,7 1-3,-3-2-4,0 4-8,0-2-15,0 3-18,0-1-7,-3 4-3,0-1-5,-5 0-5,-2 2-10,-2 1-2,1 1 1,-6 5 2,1 3-1,-4 8 3,-4 5 1,0 5 5,-7 2 5,-6 1 3,1-1 5,-4-1 7,2-6 4,-1-1 8,3-3 3,6-4 8,6-7 14,1-3 7,5-1-8,0-3-4,0-4-3,3 0-9,2-2-8,7-2-12,4-3-6,4 1-10,6 0-21,4 2-22,5 2-13,2 2-17,2 0-36,-4 4-69,-7-3-122,1-1-178,-10 4-276,-9-1 0,0-2 0,-4 0 0</inkml:trace>
  <inkml:trace contextRef="#ctx0" brushRef="#br0" timeOffset="319593.271">30376 7465 1831,'0'-1'85,"-3"-2"0,0 0 5,0 2 11,0 1 6,-1 7 6,1 3 6,0 4 6,3 4 3,0 0-76,0-1-2,3 0 4,1-3 1,4-3-1,2-4-4,1-2-3,2-5-7,2-3-6,5-3-2,-3-5-4,0-3-6,-3-6-8,-7 0-4,-7-1-10,-7 0-5,-4-1 2,-9 2 0,0 3-1,-6 4-3,4 5-13,8 2-43,4 2-106,10-3-441,-2 6 0,5-1 0,2 1 0</inkml:trace>
  <inkml:trace contextRef="#ctx0" brushRef="#br0" timeOffset="319865.1986">30551 7236 1890,'0'0'66,"0"0"22,4 2 12,-4 6 6,0 4 4,3 9 3,-3 4 2,3 7 1,0 2 1,-3-2-55,0 1-12,0-5-30,0-2-42,0-7-104,2-10-126,-1-4-258,2-2 0,5-3 0,2-4 0</inkml:trace>
  <inkml:trace contextRef="#ctx0" brushRef="#br0" timeOffset="320138.0841">30701 7327 1594,'0'0'101,"-3"4"30,-1 3 11,-5 7 13,-5 1 7,-1 8 3,0 4 1,3-2 1,4-2 1,2-3-45,4-2-47,2-6-27,5-2-9,1-2-12,0-1-5,9-2-8,2-4-26,1-1-88,6-3-167,-1-2-319,-4-1 0,-2-4 0,-4 0 0</inkml:trace>
  <inkml:trace contextRef="#ctx0" brushRef="#br0" timeOffset="320602.8544">30781 7400 1355,'-2'0'76,"1"2"23,-1 3 25,2 5 15,0 2 14,0 5 5,0 3 7,0 3 5,0-4 5,0-2-49,0-2-4,0-3 10,0-6 1,0-3-8,0-1-13,0-4-3,0-2-5,2-7-5,1-3-5,2-6-8,2 0-15,2-1-31,-3 3-23,2 6-8,-1 0-2,2 3 0,-3 0-4,3 4 0,-3-1-1,1 2-1,-3 3 2,0 1 0,-1 1-3,0 2 1,-1 1 0,-1 0 2,-1 2 0,0-2-1,0 3 5,0-3-2,2 0-7,1 0-76,7-3-210,-1-1-447,9 0 0,1 0 0,8 0 0</inkml:trace>
  <inkml:trace contextRef="#ctx0" brushRef="#br0" timeOffset="322302.1362">31278 4787 1301,'0'-4'75,"0"-1"18,0-2 17,0-3 22,0 3 21,0 3 3,0 0-4,0 1 2,0 3 4,0 0-54,0 0-10,-2 3-1,-1 1 2,-6 7 1,-2 1-10,-5 7 3,-3 4 9,-6 0-1,0 1-3,-1 0-1,1-3-4,5-4-12,5-3-14,7-7-20,5 1 0,5-5 19,-2-3 23,0 0 0,0 0 3,3-4-3,3-3-2,3-6-3,4-6-6,4-2-4,4-4-7,3-4-26,-3 2-31,-3 2-5,-1 5-5,-7 8 1,0 7-1,0 2-2,-1 6 2,3-2-2,4 6 0,1-1 2,0 4 2,1 3 6,3 1 0,1 3-2,-2-2-3,-5-1-4,-3 0-22,0-3-67,-3-1-123,6-7-219,-7 0-333,2-3 0,0-3 0,-2-3 0</inkml:trace>
  <inkml:trace contextRef="#ctx0" brushRef="#br0" timeOffset="322999.9621">31408 4274 1438,'-3'3'90,"2"4"18,-3 7 16,2 5 8,2 3 3,0 10 2,0-5 0,2-4 2,-2-2 2,0-4-58,0-7-17,0-1 6,0-7 27,0 2 11,0-4 0,0 0-1,0-4 0,1-6-2,2-5-1,0-6-5,0-8-8,-2-5-27,4 1-41,-2 4-20,-1 4-5,1 9 0,0 11-3,1 2 1,5 7-1,0 3 1,2 4-2,2 3 5,1 1 2,2-1 6,-2-5 15,-1-1 30,-1-7 21,-1 1 12,-1-2 6,1-3 9,1-8 7,-5-4 3,3-5-2,-3-5-5,-2-4-11,2-2-29,-4 3-19,0-4-13,-3 6-12,3 4-40,-1 6-93,-1 5-92,1 8-179,-1 1-467,-1 9 0,2 4 0,-2 5 0</inkml:trace>
  <inkml:trace contextRef="#ctx0" brushRef="#br0" timeOffset="324414.9013">31416 7238 1172,'0'0'104,"0"0"33,0 0 21,1 2 28,-2-4 24,1 2 15,0 0 4,0 0-2,0 0 2,0 0-64,0 2-23,0 5-20,0 6-13,0 4-23,0 5-22,0 7-13,0 4-4,0-3 2,0 1-1,0-4-5,0-2-11,0-6-9,0-5 3,0-6 33,0-2 30,0-5 2,0-1 4,0-2 1,0-6 2,0-5 2,0-5-2,0-7-2,1-4-13,1-7-36,1 1-37,5-6-5,2 4-5,-1 2-6,0 10-6,3 8-1,-6 8 8,3 9-2,-4 5 5,5 5-3,-1 7 5,-1 2 1,1 1 3,-2-1 2,2-2-1,-4-3-4,1-2-7,-2-2 3,-1-5-1,-3-3 7,0 1 0,0-3 2,0 0-3,0-5 0,0-3 5,0-8-1,2-4 1,4-6-3,2 1-7,5-2-9,-1 6-2,2 7 1,-1 6-1,-1 7 4,-1 2-3,-1 7 5,-4 1-1,1 5 1,-3 1 7,-3 7 0,-1-1 4,0 2-6,0 1-11,0 1-40,0-1-44,0-5-28,5 4-152,1-15-555,0 6 0,6-6 0,1-4 0</inkml:trace>
  <inkml:trace contextRef="#ctx0" brushRef="#br0" timeOffset="325084.5079">31794 6913 830,'0'-4'108,"0"2"3,3-1 24,-3 3 20,4 3 10,2 9 10,0 7 10,0 6 4,-1 16 1,-2 3-92,0 5-9,-6 0-3,3 2-21,0-8-17,3-4-12,-3-5-9,0-8-9,0-7 8,0-6 25,0-6-2,0-6-1,0-1 0,1-5-2,1-5-3,2-5 4,2-6 3,4-3 2,3 2-8,-1 3-22,1 2-4,-2 3 1,1 6 1,-2 5 2,0 0 2,-1 3-3,-3 0-1,3 3-1,-2 0-5,-2 5-1,1 5 2,-3 5 0,1 0-3,-4 4 0,0-3-2,0 1 4,-4 2 5,-2-5 12,-5 1 11,-5-3 2,-1-2 0,-1-3 1,1-2 3,1-1-1,5-5-6,0 0-31,4-2-83,4-3-197,0-30-436,0 27 0,3-4 0,0-1 0</inkml:trace>
  <inkml:trace contextRef="#ctx0" brushRef="#br0" timeOffset="325940.8942">32171 7210 838,'0'0'140,"2"0"48,-1 0 36,-1 0 21,0-3 14,0 3 1,0 0 2,0 0 7,0 5 13,0 4-85,0 5-42,0 4-45,0 8-34,0-1-20,0 2-12,0-4-1,0-3 2,0-5-2,3-4-7,2-4-6,4-4-4,3-3-4,5-3-2,-2-5 0,1-5-8,-1-2-7,-4-6-14,1-1-20,-5 1-10,-2-1-5,-2-2 2,-2 6 1,-1 3-4,2 4-3,-2 4 6,0 4 9,0 7 13,0 3 13,0 4 6,0 7 2,0 5-2,2 3 0,-1-2-18,2-2-118,7-6-192,-8 0-275,1-5 0,0-5 0,0-2 0</inkml:trace>
  <inkml:trace contextRef="#ctx0" brushRef="#br0" timeOffset="326277.9594">32423 6791 1300,'1'0'66,"1"1"33,2 6 44,2 7 15,-3 10 6,6 14 1,-4 14-1,-1 3 1,0 5 5,-1 1-35,-3-3-28,0-9-34,-2-6-47,4-4-46,-2-4-102,0-17-436,0 4 0,0-10 0,1-5 0</inkml:trace>
  <inkml:trace contextRef="#ctx0" brushRef="#br0" timeOffset="326735.4931">32653 7186 1873,'-13'0'130,"-6"0"26,-6 0 19,-5 4 9,3-2 10,1 7 12,4 2 5,8 5 4,2-1 1,8 2-87,2 0-40,2-2-23,2-4-17,-2-1-4,3-2-1,4-4-6,0-2-2,6-2-4,3-3-2,-1-3-2,2-2-4,-5-3-11,0-2-12,-3-1-12,-3 3-19,-3 3-8,0 5-5,1 3 1,-4 3-4,3 7-8,0 2-16,2 3-22,2 5-14,5-2-8,3 1-117,14-9-430,-15 4 0,2-6 0,-7-2 0</inkml:trace>
  <inkml:trace contextRef="#ctx0" brushRef="#br0" timeOffset="327403.1854">32740 7206 1329,'0'-3'48,"0"3"17,2 0 9,1 3 10,0 5 11,3 7 2,0 5 3,0 6 0,0-2 0,-2 1-40,1-4-4,-4-2-16,-1-9 2,2 1 22,-2-5 9,0-1 1,0-5 2,0-1 1,0-8 2,0-3-1,0-2 0,0-10-2,3-5-10,0 0-25,3-2-11,3 5 12,-2 2 5,0 8-5,-1 7 1,1 5-1,-1 4-2,3 4 3,0-1 1,0 9-7,0 2-9,-3 4-16,-3 1-8,-1 0 2,-1-4 0,-1-1 0,0-5 14,0-5 22,0 0 25,0-3 6,0-1 5,0-1 4,2-6 0,-1-3-1,4-4-2,1-5-1,-2 2-12,1 2-26,-1 5-53,-1 5-13,1 2-5,1 3-5,0 3-1,1 3-1,-3 3 1,0 5 1,0 1-2,-1 5 0,-2-1 16,1-1-30,-1 0-47,2-3-128,3-10-493,-2 6 0,2-6 0,1-2 0</inkml:trace>
  <inkml:trace contextRef="#ctx0" brushRef="#br0" timeOffset="327743.2116">33028 7197 1674,'0'2'87,"0"2"21,0 3 9,0 7 13,0-2 5,1 10 2,1 2 3,-1 1 0,1-7 5,4-1-41,-2-5-23,2-4-12,0-3-3,2-5-10,2 0-4,-1-3-3,0-4-2,1-5-6,0-5-24,-1-7-31,0-2-30,3-6-21,-3 3-5,-1 1-21,2 4-114,5-2-376,-10 15 0,-4 0 0,5 5 0</inkml:trace>
  <inkml:trace contextRef="#ctx0" brushRef="#br0" timeOffset="328043.7066">33252 6855 1145,'0'-6'130,"0"-1"1,2 0 15,0 4 26,1 3 24,0 9 30,2 9 9,-2 11 1,0 10 1,0 10-103,-1 6-22,-1 0 2,1-2-14,-1-6-23,1-4-25,-2-8-35,-2-4-34,4-10-67,-2-5-98,30-9-453,-29-4 0,2-3 0,-3-6 0</inkml:trace>
  <inkml:trace contextRef="#ctx0" brushRef="#br0" timeOffset="328392.8234">33229 7178 1059,'-3'0'140,"3"-3"33,0 3 33,0 0 27,0 0 10,0-1 9,6 1 4,8-2 1,2 2 4,8-4-92,1-1-48,-3 3-31,-4-5-32,-4 2-29,-5 2-8,-2 1-11,-5 0-6,1 0-3,0 2-2,-3 2 5,3 0 4,0 7 3,0-1 1,3 9 1,-6 5-2,4-1 5,-4-2 3,3 2 1,-6-3-20,6-5-55,-3-2-113,9-10-526,-6 6 0,1-5 0,-1-2 0</inkml:trace>
  <inkml:trace contextRef="#ctx0" brushRef="#br0" timeOffset="328603.9412">33438 6828 2228,'0'-19'114,"2"-6"2,-2-5 1,3-4-13,3 3-69,8 7-199,-11 4-346,4 6 0,-4 3 0</inkml:trace>
  <inkml:trace contextRef="#ctx0" brushRef="#br0" timeOffset="354728.0196">19462 7575 62,'0'0'10,"0"0"8,0-1 11,0-1 11,0 1 7,0-2 3,0 2 1,0 1 2,0-2 0,0 2-4,0 0-5,0 0-1,0 0-10,0-2-6,3 2-4,-3 0-3,0-2 0,0 2 0,1 0 3,1 0 5,-1-1 3,2 1-2,1 0-1,1-2-4,0 1-1,2 0-1,-1 1 0,3-2-2,0 0-3,0 0-6,2 1-5,-2-2-3,0 0 0,3 0-2,0 1 0,0 0-1,4-1-3,1 1-3,0-1-11,0 0-13,3 0-27,3 1-117,-9 2 0,-3-3 0,0 3 0</inkml:trace>
  <inkml:trace contextRef="#ctx0" brushRef="#br0" timeOffset="356225.9279">19493 7552 224,'0'-2'23,"0"2"1,0-1 4,0 1 7,0 0 15,0-1 9,0 1 5,0 0 4,0 0 5,0-2-16,0 2 0,0-1-3,0 1-5,0 0-4,0 0-12,0-2-8,0 2-5,0 0-3,3-2-3,-3 2-3,3 0-1,-1 0 6,2 0 1,-1-1 1,0 1-2,2 0 1,-2 0-2,0-1-2,-2 1 1,2 0 0,0 0 1,1 0 1,0 0 6,-1 0-1,3 0 2,-2 0 0,2 0 0,-1 0 0,1 0-1,-3 0 1,0 0-3,0 0-4,1 0-5,0 0-2,-1 0 3,0 0 7,-2 0 7,-1 0 4,0 0 0,3 0 0,-3 0 0,4 0 0,-4 0-1,3 0-2,0 0-6,0-1-8,1 1-8,-4 0-5,1 0 0,1 0 0,-1 0 2,1 0-1,1 0 2,-2 0 1,1 0 1,-2 0 2,0 0-1,1 0 3,2 0-1,-2 0 0,1 0 0,-1 0 4,-1 0 3,0 0 3,0 0 3,2 0 1,0 0 1,-2 0 0,3 0 0,-3 0 1,3 0-3,-3 0-4,0 0-6,0 0-6,0 0-2,0 0-2,0 0 0,0 0-1,0 0-1,0 0-6,0 0-5,0-2-7,0 2-9,0 0-16,0-1-31,1-1-43,1-2-56,-1-10-140,-1 11 0,2 2 0,-2 1 0</inkml:trace>
  <inkml:trace contextRef="#ctx0" brushRef="#br0" timeOffset="357647.8338">19638 7493 679,'0'-1'71,"-3"1"14,3 0 15,0-2 11,0 4 5,0-4 2,0 2 19,0 0 13,3 0 17,1 0-33,8 0-11,6 0-4,9-1-5,8 0-2,1-2 1,8 0 2,-4-1-15,1-1-13,-1 0-16,1 1-14,-3-2-12,2 0-9,-2-1-9,1-2-11,-2 0-8,1-1-9,-2 3-20,-5 1-37,-4 2-68,-3-3-105,-3-16-283,0 19 0,-2 0 0,1-2 0</inkml:trace>
  <inkml:trace contextRef="#ctx0" brushRef="#br0" timeOffset="357984.8484">20763 7360 462,'2'1'29,"1"2"23,4-1 35,7 2 21,8-4 14,4 1 6,8-1 8,4 0 4,1-1 2,-1-2-9,-1 0-18,0-1-23,0 0-34,-7-2-22,4 1-24,-3-1-66,7-2-114,-5 2-158,3-1 0,0 0 0</inkml:trace>
  <inkml:trace contextRef="#ctx0" brushRef="#br0" timeOffset="358314.0068">21848 7249 1007,'3'0'85,"3"-2"6,7 1 3,3-2 9,6-2 4,10-1 6,3-2 8,5 5 5,7-3 5,3 1-75,2 1-8,2-1-5,4 1-7,-3 2-21,-2-4-25,1-1-55,-1-1-83,-8-5-242,-6 9 0,-9 0 0,-12 0 0</inkml:trace>
  <inkml:trace contextRef="#ctx0" brushRef="#br0" timeOffset="358709.9835">23740 7129 2286,'22'-6'30,"10"-2"0,7 0 3,9-5 0,-6 3 2,6 0 1,1-3 0,6 0 1,4 1 1,4 1-19,2 1-11,7 0-1,4 0-3,2 2-4,3 0-20,3-1-54,-1 0-77,0-4-57,-8-1-227,0 7 0,-9-4 0,-9 2 0</inkml:trace>
  <inkml:trace contextRef="#ctx0" brushRef="#br0" timeOffset="359004.9017">25282 6832 1374,'2'0'132,"1"-3"7,-2 2 1,10-1 0,4-3 2,7 4 1,11-4 0,17-1 2,8 2 2,10-6-104,9 1-27,1-3-8,1-5 0,-1 3-2,2 1-4,1-4-18,0 0-73,-4 0-87,7-2-96,-16 5-163,-6 2 0,-6 0 0</inkml:trace>
  <inkml:trace contextRef="#ctx0" brushRef="#br0" timeOffset="359287.8605">26924 6554 1516,'6'-3'55,"-3"2"4,6-2 6,-1 1 6,-1-2 20,-1 2 20,8-1 12,-1-4 8,5 3 5,-1-3-22,9-1-30,1-2-3,7 2-9,2-1-7,8-3-29,1 2-48,6-4-70,-1 2-77,1-7-119,-6 6-177,-6 1 0,-4 0 0,-3 5 0</inkml:trace>
  <inkml:trace contextRef="#ctx0" brushRef="#br0" timeOffset="359581.0017">27790 6321 1144,'5'0'100,"0"0"5,4-1 4,4-2 3,4-3 4,2 1 2,8-2 5,2 0 2,3 2 3,2-3-88,4 3-10,0-3-5,2 3-4,-2-2-11,-2-1-51,-1-2-85,-1-4-69,-5-6-193,-2 9 0,-3-1 0,0 7 0</inkml:trace>
  <inkml:trace contextRef="#ctx0" brushRef="#br0" timeOffset="359870.0904">28645 6136 861,'3'0'61,"5"-1"7,3-1 7,5-1 8,5 0 9,4-2 3,0-1 3,5 1 1,3 1 0,-1-4-44,5 5-17,-1-3-8,2-2-14,-2 1-34,-4-3-60,-2-2-66,-4-8-162,-7 15 0,-2-2 0</inkml:trace>
  <inkml:trace contextRef="#ctx0" brushRef="#br0" timeOffset="360111.9378">29305 6024 1087,'7'0'95,"1"0"19,2 0 16,5 0 15,-1 0 9,5-3 3,0 1 1,3 1 2,5-2 2,2 0-73,4 0-35,2 1-90,8-2-153,-4 2-267,-1 0 0,-5-2 0</inkml:trace>
  <inkml:trace contextRef="#ctx0" brushRef="#br0" timeOffset="360370.7016">29891 5957 1780,'3'0'37,"5"0"3,3 0 2,8 0 1,5 0 1,6-3 1,2 2 0,3-3-1,1-1-6,0 1-58,4-4-151,-8 5-222,0-3 0,-10 3 0,1 0 0</inkml:trace>
  <inkml:trace contextRef="#ctx0" brushRef="#br0" timeOffset="360594.8694">30431 5882 1092,'5'-3'60,"4"3"20,2-5 15,8 2 4,2-3 6,5 0 2,7 1 2,0 2-2,2 0 0,-2 0-45,3 3-61,-3-3-108,1-7-276,-7 8 0,1-3 0,-4 2 0</inkml:trace>
  <inkml:trace contextRef="#ctx0" brushRef="#br0" timeOffset="361184.8283">30999 5707 600,'12'0'30,"6"-3"15,3 3 28,5 0 27,-5 0 19,3 0 10,-1 0 7,2 0 4,-1-2 2,-4 1-17,-1-2-10,2 0-17,-4 0-28,-2 1-26,-3 0-19,0 1-10,0-1-6,-1 2-4,-2-1-2,-3 1 1,0 0 2,-3 0 5,0 0 14,1 0 14,1 0 11,-2-3 2,4 3 2,2-1 2,-1-1-1,2 2 0,-2-5-5,0 5-2,-4-2-14,1 2-14,-1 0-11,-3 0-2,-1 0 1,0 0 5,2 0 3,-4 0 5,4 0 2,-2 0 0,0 0 1,0 0-1,3 0 1,-3 0-2,0 0-8,0 0-10,0 0-23,0 0-37,0-1-76,0-3-80,17 1-266,-16 1 0,-1-1 0,-3 0 0</inkml:trace>
  <inkml:trace contextRef="#ctx0" brushRef="#br0" timeOffset="363138.0427">24457 6885 148,'0'-1'21,"-1"-3"6,-1 2 7,1-3 10,-3 5 11,2-1 12,1-1 7,-1 1 11,1 1 11,-1 0 0,-1 0 7,0 0 8,0 0 7,1 0 4,1 0 1,-1 0 0,2 0 8,0 0-2,0 0-8,0 0-9,0 0-12,0 0-6,0 0-3,0 0 0,0 0 4,0 0 2,0 0 1,0 0 2,0 0 7,0 0 1,0 0 1,0 0-7,0 0-12,0 0-13,0 0-20,0 0-16,0 0-12,0 0-9,2 0-9,1 0-5,3 0-3,0 1 0,7 1 1,-2 1 1,5 2 1,-3-1 4,-1 0-2,1 3-2,-1-1-2,0 0 1,0 3-1,6-1-1,-2-1 2,5 3-1,-2-3-1,2 1-1,-4-5 1,-2 1-2,-7-2 2,-1 0 0,-6 1-2,1-3 2,-2 2-2,0-1 0,1-1 1,-1 2 2,0-2-2,0 0 0,0 0-3,0 0 4,0 1 5,0 2 3,0 0 4,-1 5 2,-2-2 5,-4 3 3,-3 1 3,-2 3 4,0-1 3,-3 5-2,0 3-1,0-4-1,-1 2 0,0 0 4,-1 2 2,1-4-1,-2 1 3,3-2 1,-1-1 3,4-4 0,4 1-4,2-5-2,3 2-2,3-5-6,0-2-5,-3 2 1,3-3-5,0 0-2,0 0-3,0 0-2,0 0-1,0 0 0,0 0-8,0 0-18,0 0-29,0 0-44,0 0-91,6 0-212,-6 0-356,3 0 0,-3 0 0</inkml:trace>
  <inkml:trace contextRef="#ctx0" brushRef="#br0" timeOffset="364741.2531">23680 7536 1319,'-2'-1'96,"1"1"35,1-2 21,-2 1 24,1 0 16,1-2 10,0-1 6,-2 1 1,2 2-2,0 1-66,0 0-21,0 4-25,-2 10-18,1 9-21,-2 11-15,-3 6-12,0 4-6,2 2 2,-4-7 3,2-7-1,-1-6-2,2-6 18,4-9 29,1-4 4,0-7 1,0-4 3,0-4-1,0-11 1,0-3 0,0-10 0,0-5-6,1-6-27,4-5-33,2-2-7,-1 5 1,2 4-4,-7 9 1,5 11-10,-6 9-2,3 7 0,4 1 2,0 4-1,0 0 1,2 5 1,5 2-2,-1 0 2,4 3 0,1 5 9,5-1 0,0 2-2,0-2 2,-3 2-2,-4 0 0,-4-1 1,-9 0-4,2 1 1,-5-2 0,0 1 1,-5 0-2,2-1 3,-6 4-2,-5 2-1,-5-1-2,-3-1 0,-2 0 5,-1-2-2,0-1-5,-1-4-27,4-3-28,-1-2-37,8-5-59,3-2-90,6-9-137,3 3-301,5-4 0,8-1 0,5 0 0</inkml:trace>
  <inkml:trace contextRef="#ctx0" brushRef="#br0" timeOffset="364997.6896">23994 7548 1793,'0'1'81,"0"6"5,0 2 5,0 4 1,3 4 2,-3 2 1,3 2 0,-3 1-2,1-1-9,1-1-144,7-11-448,-6 5 0,0-6 0,-1-1 0</inkml:trace>
  <inkml:trace contextRef="#ctx0" brushRef="#br0" timeOffset="365437.9258">24191 7577 704,'0'0'91,"0"2"18,0 6 7,3 5 3,-3 1 2,0 7 0,0-2 1,3 2 1,-3-1 1,2-5-60,-2-4 14,0-3 24,0-1 2,0-7 4,0 2 4,0-7 10,0-3 10,0-7 2,0-7 2,0-8 0,0 1-30,0 0-30,0 6 11,0 3 0,0 8-5,1 5-8,2 2-7,6 3-3,3 0-1,5 1-3,4-3-10,3 0-13,3-4-27,3 3-51,0-3-117,8-6-570,-16 7 0,-8 2 0,-4 2 0</inkml:trace>
  <inkml:trace contextRef="#ctx0" brushRef="#br0" timeOffset="365860.2443">24419 7592 1160,'1'0'69,"3"0"3,4 0 1,1-2 2,0-2 0,6-3 1,-3-2-2,0-1 1,-3-1-1,-1 1-62,-3 0-9,-5 1-3,0 0 1,-4 0 3,-3 0 20,-2 4 33,-8 2 27,2 1 24,-3 7 13,-3 2 10,1 6 1,2 4 2,3 7 0,3 2-4,8-1-20,2 2-32,4-4-26,6 4-22,9-5-16,3 0-19,8-4-53,5-7-101,7-5-153,-9-1-217,-2-5 0,-1 0 0,1-5 0</inkml:trace>
  <inkml:trace contextRef="#ctx0" brushRef="#br0" timeOffset="366145.7505">24799 7493 1902,'-15'0'106,"-3"2"14,-3-2 9,-6 7 10,10-2 2,1 3 3,5 8 3,2 1 1,7 0 0,2 4-80,0-1-22,5 1-18,1-2-9,2-4-16,5 1-7,2-4-17,3-5-49,4-3-109,9-6-423,-8-1 0,-4-4 0,0-3 0</inkml:trace>
  <inkml:trace contextRef="#ctx0" brushRef="#br0" timeOffset="366423.2372">24885 7325 928,'0'-4'96,"0"3"11,0-1 35,0 4 29,1 2 18,1 12 11,-2 10 5,1 7 3,-1 10 1,2 5-96,-2 0 2,0 0-12,-2-7-35,1-3-32,-2-7-28,1-6-58,1-10-150,-1-22-329,2 10 0,0-6 0,0-1 0</inkml:trace>
  <inkml:trace contextRef="#ctx0" brushRef="#br0" timeOffset="366619.1437">24796 7543 1063,'0'-3'132,"0"1"2,0 0 11,0 1 5,6-1 1,11 2 2,6 3 0,11-1-3,16-1-29,5-1-294,1 1-262,-5-1 0,-4-1 0,-8-2 0</inkml:trace>
  <inkml:trace contextRef="#ctx0" brushRef="#br0" timeOffset="367303.9834">25276 7531 1860,'0'2'42,"0"6"9,0 4 6,2 5 1,-2 3 2,0 1 0,0 4 0,0-3 1,0 2-1,0-3-19,0-3-21,-2-6-7,1 0-2,1-5 1,0-5 0,-2 0-1,4-6 2,-2-4-1,0-4 0,0-5-4,0-6 1,1-2-2,1 3-3,2-2-1,2 5-2,4 3-2,9 2-1,6 3 0,9 3 2,3 1-1,4 4 1,-8 1-7,-9 4-4,-9 3-1,-9 1 0,-6 1 1,0 4 5,-1 0 6,-4 1 7,0 0 8,-3 1 8,0 0 9,2 3 9,3-4 6,0 5 1,3-3 3,1-3-4,-1-1-2,2-3-5,2-6-3,4-1-8,1 3-4,3-6-3,0-3-7,0 1-4,-1-6-4,-1-5-10,-2 0-23,-5-2-22,-2-3-7,-2 0-1,-5 1-4,-5 5 0,2 4-11,-5 4-59,4 3-120,-1 3-205,5 2 0,1 2 0,3-2 0</inkml:trace>
  <inkml:trace contextRef="#ctx0" brushRef="#br0" timeOffset="367670.9127">25723 7539 1269,'0'4'69,"0"3"9,0 4 10,3 7 9,2-1 10,-1 4 3,2 0 3,2-2 4,-2-5 6,1-2-36,2-3-5,-1-5-3,5-2-8,-1-2-7,5-5-8,-5-2-2,0-5-4,-2-4-3,-5-2-5,-2-2-17,-3-3-20,0 4-23,-3-3-15,3 1-63,17-3-441,-15 8 0,2 2 0,0 1 0</inkml:trace>
  <inkml:trace contextRef="#ctx0" brushRef="#br0" timeOffset="367971.0146">26075 7311 1659,'0'0'49,"0"2"19,0 3 22,-3 5 20,0 4 9,0 15 4,-1 6 1,-1 4 1,1 5-1,-2-1-38,1-1-10,-1-5-19,3-5-21,-3-6-20,3-5-24,0-4-44,2-6-101,1-29-376,0 17 0,0-5 0,1-4 0</inkml:trace>
  <inkml:trace contextRef="#ctx0" brushRef="#br0" timeOffset="368387.3235">25964 7561 874,'0'-3'174,"-3"1"39,3-1 14,0 0-4,0 1 8,0 2 3,6 0 0,4 0 2,7 0 0,9 0-120,7 0-54,2 0-36,2 0-13,-3-2 5,-5 1-8,-6-4-4,-8 0-1,-6-2-2,-6 0-1,-1 1-4,-2-2 2,-5 0-1,-4 1 4,-2 0 3,-7 3 3,-1 2 9,-1 1 12,2 5 10,0 3 8,3 4 5,0 4 1,4 9 1,5 0-3,3 3-4,3 1-5,6 0-14,9-3-23,4 0-44,6-3-47,2-7-70,5-4-161,-13-3-292,-8-4 0,-5-3 0</inkml:trace>
  <inkml:trace contextRef="#ctx0" brushRef="#br0" timeOffset="916883.4997">10785 2631 332,'0'0'27,"0"0"4,0-2 7,0 0 7,0 2 1,0 0 0,0-2 0,0 2-1,0 0 1,0 0-22,0 0-1,0 0 4,0 0-2,3-1-7,-3 1 1,3 0 3,-1-2 5,-2 2 10,0 0 10,0 0 12,0 0 9,0 0 6,0 0 5,0 0 4,0 0-4,0 0-4,0 0 4,0 2-4,-5 3-5,-1 4-9,-6 4 12,-6 7 21,-6 6 8,-5 5 0,-6 8 5,-7 4 8,-4 3-7,2 0-4,5-4-5,-2-6-6,10-6-23,4-3-32,5-5-18,3-5-4,7-2-3,3-5-7,3-1-3,3-3-2,0-4-1,3 0 3,-3 1 2,6-3 0,-3 0 4,0 0 1,0 0 7,0 0 6,3 0 7,6 0 2,12 0 4,7 0 4,9 0-3,9 0 3,-1 2 0,3 1-2,-5 4-7,-4 3-4,0 1-4,-6-1-3,-6-1-7,-2-1-34,0-3-41,0-2-84,2-3-97,7 0-88,-3 0-191,2-2 0,2-2 0,2-1 0</inkml:trace>
  <inkml:trace contextRef="#ctx0" brushRef="#br0" timeOffset="917522.1952">11323 2621 506,'-1'-7'78,"1"3"16,0-1 13,-3 0-1,3 2-4,0 2-1,0 1 3,0 1 3,0 3 6,0 8-47,0 6-25,0 11-16,0 10-12,0 4 0,0 6 9,-3 2 2,3-3-4,0-1-3,0-6-6,0-9-9,3-8-26,0-10-71,6-9-215,-3 1 0,1-6 0,-1-3 0</inkml:trace>
  <inkml:trace contextRef="#ctx0" brushRef="#br0" timeOffset="918043.9736">11450 2611 913,'0'0'73,"1"0"26,-1 0 29,0 0 7,0 0 2,4 0 11,3 0 6,2 0 1,3 0 3,6 0-52,-3 0-17,3 2-27,8-1-25,1 2-9,1 4-1,1 0-12,-3 4-9,-8 6 0,-9 4 0,-6 3 4,-5 3 3,-8 2 5,-1 3 0,-9 3 5,0 1 2,3-1 3,2-7 7,6-3 5,7-3-2,2-7-3,0-6-2,3 1-2,2-4 0,7-3-3,8-1-2,8-4-2,8-1-6,8-4-14,-2 2-17,1-7-33,-5 3-54,-5-3-104,-1-3-315,-16 10 0,-5 1 0,-5 1 0</inkml:trace>
  <inkml:trace contextRef="#ctx0" brushRef="#br0" timeOffset="961753.5465">18420 10930 1008,'0'-4'92,"0"-3"29,0 2 28,0-2 22,0 2 17,0 2 5,0 3-1,0 0 1,0 0-2,0 0-53,0 0-30,0 0-11,0 2-9,2 3-10,-1 3-6,2 7 2,0 6 9,0 5 2,2 9 6,1 10 3,-3 4-2,0 10-12,-2 3-16,-1 1-11,0-2-6,0-4-2,0-6 0,0-8 5,0-10-1,0-7-5,0-7-5,0-5-4,0-6 0,0-4 2,0-1-5,0-2-6,0-1-16,-1 0-25,1 0-35,0 3-72,0-3-124,3-4-177,-2 4-263,-1-3 0,0-4 0,3 2 0</inkml:trace>
  <inkml:trace contextRef="#ctx0" brushRef="#br0" timeOffset="963733.2733">18885 14766 472,'0'-9'-94,"0"3"0,0 2 270,3-6-84,-6 4 62,3 2 77,0-5 57,0-1 50,0 3 37,0 2 16,0 2 0,0 1 56,0 2-32,0 5-96,0 10-50,0 8-73,0 18-58,-3 16-46,3 12-33,-3 9-12,-3 6 2,0-2-7,-1-7-3,1-7-5,1-11-12,0-12 0,2-10-1,3-14 1,0-4-2,-1-7 0,1-8-15,0-1-31,-2-4-46,2-4-74,0-2-130,6-7 182,-4 1 0,1-3 0</inkml:trace>
  <inkml:trace contextRef="#ctx0" brushRef="#br0" timeOffset="964130.1149">19394 15077 1626,'-8'-3'117,"-5"2"23,-2-1 22,-8 2 19,2 6 22,0 3 13,-3 5 9,1 6 6,-1 5 4,5 2-93,2 3-20,10 0-22,0-3-19,7-2-18,10-1-21,0-2-12,10-2-7,2-1-8,8-5-12,3-2-32,1-5-106,5-4-241,-11-1-307,-4-7 0,-4-2 0,-3-6 0</inkml:trace>
  <inkml:trace contextRef="#ctx0" brushRef="#br0" timeOffset="965393.947">19344 16815 2768,'3'0'64,"-3"0"2,0 0 20,3 3 25,-3 8 17,0 9 5,5 17 3,-2 12 3,0 12 14,-3 3-51,3 5 2,-3-3 2,0-3-19,0-6-23,0-7-15,0-9-6,0-10-2,0-4-9,0-12-41,0-4-32,0-7-77,0-1-118,6-7-170,-3 1-314,3-1 0,4-8 0,4-1 0</inkml:trace>
  <inkml:trace contextRef="#ctx0" brushRef="#br0" timeOffset="965756.0732">19952 17085 1913,'-10'-3'115,"-7"-2"18,0 5 28,-10-3 25,2 3 19,-1 3 14,-4 8 10,-1 4 10,1 5 2,3 6-85,5 6-20,4-1-15,12-2-23,3 3-24,8-6-18,5-1-11,10-2-16,4-5-20,10-4-30,7-1-65,6-9-126,8-6-213,-8-1-299,0-7 0,-10-4 0,-4 2 0</inkml:trace>
  <inkml:trace contextRef="#ctx0" brushRef="#br0" timeOffset="966489.1593">20119 17183 1258,'0'-2'168,"0"1"9,0-1 0,0 1 3,0 1 15,0 1 29,2 7 17,1 4 9,-2 9 4,-1 9-128,3 6-33,-3 3-8,0-2 2,0-4-3,0-8-12,0-7-4,0-4 37,0-8 4,3-4-5,-3-4-1,3-4-2,-3-8-1,0-1 0,0-11-3,0-5-3,3-4-28,6-1-52,2 3-15,4 4-2,6 6-1,3 9-3,1 5-4,-2 6-2,-3 6 5,-4 6-1,-4 8 4,-5 5 1,-3 5 3,-3 2 5,-1 2 1,0-4 2,0-5 7,0-5 27,0-6 29,0-5 5,0-6-3,2-2 0,2-8-2,4-5-4,3-7-3,8-6-2,6-4-5,6 1-27,0 5-32,-7 7-6,-1 9 0,-7 6 2,-6 4 1,-7 7 0,2 5 2,-2 5 4,0 3 2,-3 9 3,2-3 0,-2 5 2,3-4 1,-1 0-3,-2-6-1,1-3-6,2-4-37,-1-1-74,-1-6-87,5 0-157,-2-14-573,4 7 0,4-3 0,5-4 0</inkml:trace>
  <inkml:trace contextRef="#ctx0" brushRef="#br0" timeOffset="967062.1242">21352 17173 1882,'-8'1'90,"4"-1"20,-6 1 24,2 1 31,8-2 13,-2 0 13,2 0 9,6 1 16,6-2 6,9 1-73,8-3-8,11 0-15,10-2-24,0-4-31,2 1-14,-5 5-17,-3 0-23,-11 5-35,-8 1-53,-12 3-68,-2 2-116,-3-4-145,-7 5-241,2 2 0,-6-6 0,-7-1 0</inkml:trace>
  <inkml:trace contextRef="#ctx0" brushRef="#br0" timeOffset="967353.8968">21370 17382 1995,'-2'4'103,"2"-2"21,-1 1 15,2-2 11,8 1 16,9-4 12,9 1 10,14 0 2,10-2 3,5-2-76,5 2-29,1-2-23,-3 1-41,-5 1-72,0-2-120,-3 1-182,-11 1-280,-9 3 0,-10-3 0,-9 1 0</inkml:trace>
  <inkml:trace contextRef="#ctx0" brushRef="#br0" timeOffset="968024.8438">22673 16958 1022,'0'-2'94,"0"0"25,0 1 36,0-1 8,0 0 0,0 2 16,0 1 42,0 5 24,0 8 14,1 8-73,-1 14-14,2 10-15,2 7-29,1 6-5,-2-4 3,4-4-14,-4-7-42,-3-6-24,0-8-14,3-11-7,-3-5-42,3-2-95,1-7-151,2-10-418,-3 4 0,5-5 0</inkml:trace>
  <inkml:trace contextRef="#ctx0" brushRef="#br0" timeOffset="968762.6141">22978 17056 1143,'-3'0'154,"-3"0"34,-1 0 27,-1 0 9,5 0 2,0 0 8,-3 0 6,3 3 12,0-2 10,-1 4-97,-1-2-42,2 3-26,2-3-23,-2 2-3,1-1 3,-1 1-5,2 1-4,1 0-11,-3 2-8,-1-3 2,4-1-6,0 1 2,0-1 1,0 1 4,0 1-5,0-3 0,0 6 3,0-1 0,0 1 0,0 3-4,0 2 0,0 0-6,0 4-6,0 1-8,0-1 1,0-1 1,4 0 2,0-3 1,7-3 4,5-1-2,8-3 1,4-5 0,2 0 0,2-2-1,-3-4-2,4-3-3,-7-3-5,-2-4-3,-5-5-6,-5-2-2,-5-4-4,-6-2-3,-3 1-2,-3-2 1,-6 2 0,0 3-1,-2 3 0,-7 3-2,3 2-10,-3 1-11,5 2-8,-4 0-9,7 4-8,1 0-26,4 4-44,2 4-71,3 0-58,2 0-87,-2-7-124,3 2-230,1 6 0,-1 2 0,9-3 0</inkml:trace>
  <inkml:trace contextRef="#ctx0" brushRef="#br0" timeOffset="969178.0339">23346 16883 958,'0'0'90,"0"0"12,1 0 12,1 0 12,-2 0 4,0 0 3,1 0-4,-1 0 7,0 0 24,0 6-52,0 6 9,0 9-8,0 15-9,0 5-13,0 8-2,0 0 0,-1 2 4,-1-5-5,1-6-24,-2-5-26,3-5-21,0-6-22,0-7-86,0-7-118,3-5-333,-3-2 0,3-3 0,4 0 0</inkml:trace>
  <inkml:trace contextRef="#ctx0" brushRef="#br0" timeOffset="969529.7558">23561 17077 1049,'0'0'133,"0"0"11,-3 0 18,-5 7 29,-7 5 19,-8 12 13,-14 5 7,1 10 4,-5 0 5,3 1-114,7-5-11,8-1-3,9-11-14,7-5-13,6-4-5,1-6-6,6-1-3,10-5-6,11 1-1,11-3-9,15 0-25,1-3-70,-1 1-108,-1-6-155,-16-9-352,-7 10 0,-11-5 0,-9 0 0</inkml:trace>
  <inkml:trace contextRef="#ctx0" brushRef="#br0" timeOffset="970168.1951">23677 17195 1459,'0'-4'84,"0"-1"3,0 2 19,-2 0 33,2 3 26,0 6 16,2 6 9,1 5 3,1 7 4,2 6-83,1 3 1,-3 1-3,-1-5-16,-3-2-28,0-4-13,0-6 10,0-5 15,0-5 1,0-4 3,0-5 1,0-5 1,0-6 4,0-6-2,0-7-6,4-11-12,4 0-25,7-1-25,10-3-4,4 5-3,4 7-3,2 8 0,-5 7-5,-3 9-4,-6 7 1,-5 4 2,-5 6 1,1 5 3,-8 3-1,0 3 0,-1 0 0,-2-3-1,1-5 4,-2-5 41,3-3 16,3-6 2,7-3 0,5-8 2,9-7 3,5-5 1,1-6 1,0 0 3,-9 2-6,-3 11-35,-8 7-10,-5 4 0,-2 13 2,0 6-2,-1 9 0,1 5-1,0 7 3,0 1-3,0 1-1,0-4-2,-1-2-12,3-3-35,-3-4-91,-2-4-179,-3-13-696,0 3 0,-5-10 0,2-4 0</inkml:trace>
  <inkml:trace contextRef="#ctx0" brushRef="#br1" timeOffset="1.29146E6">20955 4899 537,'0'-3'91,"0"3"20,0 0 15,0-2 13,0 0 12,0 2 20,0 0 11,0-2 10,0 1 14,-4-2-54,1-1-12,-1 1-16,-4 2-13,-2-1-9,-4 1-11,3 1-15,-5 1-11,2 2-6,1 0-14,5 4-11,-1 3-7,1 2 3,0 5-2,-1 4-1,0 1-3,0 2 1,1-2-3,4 2 0,1-9 2,3-1 3,0-6 6,4-1-2,4-4 1,7-2-2,0 1 2,7-2-4,-3 0 0,-1 1-1,-8-1-4,4 3-6,-4-1-9,1 1-4,4 3-1,-1 0-1,5 5-1,-3 1-1,0 3-1,-6 2 0,0 0-2,-3 0-3,-7 0 1,1 0 1,-1-2-2,-1 2 2,-6 0 2,-6 1 2,-2-3 0,-6 0 2,-1-2 6,-3-2 5,4-6 6,5-2 8,4-3 3,1-3 0,4-9-1,2-1-1,4-6 0,-1-6-3,5-1-2,5 1-3,7-2-6,6 0-8,6 2-3,4-2-2,4 1 1,-4 2-3,-2-2 3,-9 1 2,-7 4 0,-7-1-1,-3 2-3,-6 5 3,-3 1-1,2 2 1,-4 2-1,2 1-2,0 5-27,3 0-54,3 1-53,2 3-161,-2 0-349,1 0 0,2 0 0,11 0 0</inkml:trace>
  <inkml:trace contextRef="#ctx0" brushRef="#br1" timeOffset="1.29177E6">21356 4900 972,'-4'0'56,"-1"0"12,-4 3 23,-2 1 16,1 5 27,-1 5 16,2 5 10,1 6 14,3 0 6,2 1-40,3-1-1,0-2-8,3-4-25,3-2-10,4-2-25,3-4-15,11-5-8,3 1-17,4-6-54,4-2-91,1-9-141,-4-4-248,-7 2 0,-4 0 0,-9-6 0</inkml:trace>
  <inkml:trace contextRef="#ctx0" brushRef="#br1" timeOffset="1.29248E6">21541 4942 984,'0'-3'115,"0"0"9,0-1 0,0 0-2,0 1 6,0 3 9,3 5 5,0 4 5,3 8 4,0 1-89,5 5-20,-7 2-5,-1-2 4,-1-5 10,-2-2 15,0-4 19,0-6 24,0-1 21,0-1 2,0-4-1,0-4-1,1-3-3,-1-10-5,0-5-7,2-7-19,2-3-29,3-1-30,1 3-27,1 6-2,2 8-2,-1 6-1,1 7 0,1 3 1,2 5-2,-1 5 0,2 7-1,-3 5-2,-2 4 2,-3 1 0,-6-3-5,-1-5 4,3-6 5,-3-4 31,0-3 31,0-4 6,0-2 4,3-6 0,-3-5 1,6-6 0,1-6 2,3-8-4,2 2-11,-3 3-27,4 4-38,-2 4-7,-2 9-6,0 3-2,2 3-3,-4 3-2,4 4-1,-1 6-1,-2 2 6,1 4-3,-5 5 6,-1 3-2,-1-2 6,-1 2 5,1 1 2,-1-7-1,2 1 5,0-4 2,1-1-8,-1-4-36,1 0-71,-3-1-114,5-4-588,-6-1 0,3-1 0,4-3 0</inkml:trace>
  <inkml:trace contextRef="#ctx0" brushRef="#br1" timeOffset="1.29477E6">26156 4995 564,'0'-4'36,"0"1"5,2-1 5,1-1 19,-1 4 22,-1 1 15,1 0 12,-2 0 11,0 0 9,0 0-19,0 0-4,0 0-1,0 0 0,0 0-12,0 0-19,0 0-13,0 0-14,0 0-11,0 0-11,0 0-2,0 0 4,0 4 4,0 2 4,0 8 4,-5 1 9,0 4 8,-2 1 8,1 1 5,0 1 7,4-4-1,1-1-6,2-3-5,-2-5-7,1-2-2,0-3 2,0-2 19,0 0 21,0-2 28,0 0 10,1 0 0,4 0-4,4-2-5,6 2-11,4 0-24,3 0-36,2-2-56,-2 4-67,2-4-101,-4 0-115,4-7-142,-8 2-231,-5 2 0,-3-4 0,-4 2 0</inkml:trace>
  <inkml:trace contextRef="#ctx0" brushRef="#br1" timeOffset="1.29504E6">26295 4988 1187,'-1'0'119,"-2"0"13,-1 0 30,0 0 28,1 8 17,0 7 4,1 8 5,2 6 5,0 7 0,0 1-109,0 2-8,0-4-14,2-2-36,1-6-74,3-6-61,8-8-130,11-12-371,4 2 0,7-4 0,7-4 0</inkml:trace>
  <inkml:trace contextRef="#ctx0" brushRef="#br1" timeOffset="1.29533E6">26647 5083 1510,'-6'-10'138,"-6"-4"29,-2 1 21,-10 1 17,-1 7 10,-7 7 12,-1 8 6,2 2 4,4 9 3,6 4-95,8 0-36,9 4-26,5-3-20,10-5-13,5 0-11,7-2-10,3-7-13,10-2-10,1-2-37,1-5-77,0-2-87,-4-6-99,-2-7-360,-11 5 0,-8-2 0,-5-7 0</inkml:trace>
  <inkml:trace contextRef="#ctx0" brushRef="#br1" timeOffset="1.29602E6">26736 5128 1542,'-2'-4'144,"-1"0"6,-1 0 4,1 0 4,3 1 11,0 6 6,-1 6 3,2 4 1,-1 1 2,0 4-113,0 0-30,0-1-4,2-2-4,-1 1-4,-1-5-8,0 0-9,3-4 3,-3-2 18,0-5 7,0 0 2,0-4-2,0-4 2,0-5 1,0-7-3,1-9 1,2-5 1,0 0-9,5 2-21,-2 6-9,6 5 3,-1 10-2,-1 6-2,4 3 2,-2 9-2,1 4 0,-4 3 1,2 4 1,-5 2 0,1 0 1,-1 1-6,-6-4-1,3-2 2,-3-6 10,0-2 28,0-2 49,0-5 36,0 1 7,0-2 6,0-9-1,0-4 2,0-5 0,3-9-5,4 0-10,3 2-32,2 5-51,3 5-39,0 7-9,0 3-7,0 3-3,-3 5-3,3 2 0,-3 3 1,-4 3 0,-1 6 7,-4 4 1,0 2 6,-3 2 2,0 1 4,0 0 2,0 0 7,0 0 2,0 1 0,0-6-2,0 2-9,0-3-77,0-4-161,0-26-637,0 22 0,5-7 0,-2-1 0</inkml:trace>
  <inkml:trace contextRef="#ctx0" brushRef="#br1" timeOffset="1.2979E6">30141 8185 1128,'0'-3'100,"0"0"25,0 0 18,0-1 19,0-3 16,0 1 5,0 0 18,5-3 5,6-2 10,7 0-63,7-4-17,8-2-21,2 0-17,1 2-17,-3 2-17,-1 6-6,-7 4-15,-1 3-6,-6 10-6,-4 3-11,-8 7-10,-3 0-3,-4 6 0,-4 1 1,-12 1 0,-4 1 2,-9-1 0,-3 0 0,3-3 0,4-6 4,4-4 4,10-3 7,3-5 5,3-5 0,4 0 0,2-5-1,0-3 1,0-3-2,6-1-2,3-2-2,5 0-6,4 4-9,7 4-6,-2 2 1,4 1-2,2 4-3,2 1-4,1 4-11,2 1-33,1 0-64,-2-1-102,0-6-169,-7 2-235,-9-4 0,-1 0 0</inkml:trace>
  <inkml:trace contextRef="#ctx0" brushRef="#br1" timeOffset="1.2982E6">30724 8131 974,'0'-7'118,"0"1"14,-2-1 18,-4 0 15,0 5 12,-7 2 10,-3 5 9,0 1 4,1 5 4,2 1-85,5 3-19,5 4-8,3 1-15,0-2-13,6 5-11,3-4-9,6 2-9,3-3-8,3-4-8,3 1-26,0-8-56,3-4-98,-2-6-116,-3-5-248,-1 2 0,-6-2 0</inkml:trace>
  <inkml:trace contextRef="#ctx0" brushRef="#br1" timeOffset="1.2993E6">30862 8215 555,'0'-11'114,"0"0"28,0-3 12,0 0 3,0 10-3,0 2 3,0 1 12,0 2 11,3 3 4,0 6-81,2 3-27,1 5-27,3 4-8,-5-1-1,-1 0 3,-3-3-1,0-1-12,0-3-10,0-3 2,0-3 19,0-4 4,0-2 0,0-2-2,0-6-1,2-7 2,-1-4-1,4-6 0,4-3 1,3 0-2,0 0-11,1 6-2,-4 5 0,5 3 0,1 5 0,3 4-2,3 2 1,0 2 1,-4 7-4,1-1-4,-9 6-11,-1 4-4,-4 1 0,-3-1-1,-1 0 0,0-5 12,0-3 26,0-3 20,0-2 23,0-3 3,0-1 3,0-3-1,3-7-3,2-6 1,7-6-5,3-2-10,9-2-26,-1 1-24,2 7-21,-4 7-3,-4 4-2,-2 4 2,-6 3 1,-3 6-2,0 2 7,-2 5-4,1 1 0,-2 5 3,-1-1 0,-2 0 1,1-3-2,-1 1 0,0-2 1,0-2-2,0-3-1,0-1 0,0-4 1,0 0-1,0-1-1,0-3 3,0 0-1,0 0-2,0-3 3,0 6 0,0-3 0,0 0 0,0 0 0,0 0 0,0 0 2,0 0-4,0 0 0,0 0 4,0 0-5,0 0-3,0 0 1,0 0-1,3 0-5,-3 0-3,0 0-5,0 0-3,0 1-2,0-1-2,0 0-6,0 3-2,0-3-4,0 1-2,0 2 5,0-3 2,0 0 4,0 0 3,0 0 1,0 0 2,0 0 4,0 0 7,0 0-1,0 0-1,0 0-7,0 0-6,0 0-15,0 0-9,0 0-11,0 0-20,0 0-35,0 0-69,0 0-35,0 0-36,0-4-59,0-3-170,0 7 0,0-1 0,-3-2 0</inkml:trace>
  <inkml:trace contextRef="#ctx0" brushRef="#br1" timeOffset="1.44627E6">18652 11932 1005,'0'0'35,"0"0"16,0 1 14,0 1 12,0-2 6,0 2 4,0-1 4,3 1 6,0 0 6,1 0-10,6 1-6,0-2-1,10 1 2,5-2 9,8 0 13,14 0 12,9-2 10,22 2 6,18 0 2,22 0-5,17-1-8,29-3-12,20-1-15,19-3-20,16-4-17,19-2-16,10 4-11,9-2-11,10-1-8,13 7-2,11 1-4,12 2 1,8 2-2,9 1 6,7 0 7,5 0 12,7-1 8,-1-2 10,7 0 13,-6-4 17,-4 0 4,-10-1 4,-3-3 0,-16 5-1,-10-1-10,-12 2-10,-8-1-12,-14 1-8,-8 2-15,-9 0-16,-4 3-5,-13-1-6,-9-1-2,-11 2-4,-16 2 0,-20-4-2,-20 2 1,-23-1-2,-23-1 1,-22-3-5,-19 4-14,-16-4-29,-17 2-26,-17-1-62,-6 0-108,-8-1-126,-14-2-371,-9 1 0,-10-5 0,-15-6 0</inkml:trace>
  <inkml:trace contextRef="#ctx0" brushRef="#br1" timeOffset="1.44677E6">28582 11168 680,'29'1'24,"16"5"29,15 4 22,16 5 25,2 3 19,6 4 15,-1 6 20,10 0 28,2 6 15,1 6 5,2 2-2,0 5-22,-8 0-18,-10 1-20,-12-1-16,-13-4-9,-14 3-17,-17 0-17,-15-2 1,-12 5-7,-24-1 4,-15 3 17,-23 2 16,-22 5 30,-19-1 14,-17 2-3,-8 2-2,0-1-33,6 1-115,30-3-318,4 0-458,22-5 0,20-22 0,16-31 0</inkml:trace>
  <inkml:trace contextRef="#ctx0" brushRef="#br1" timeOffset="1.64168E6">3120 1031 1752,'0'0'150,"0"0"35,0 2 27,0-2 10,0-2 3,0 2 3,0 4 21,0 9 17,0 15 15,2 16-108,-1 20-28,1 21-27,1 5-22,2 2-7,2 0 0,4-5 3,-2-16-12,-3-10-7,1-15-12,-7-11-4,3-11-4,-3-8-2,0-10-9,0-2-36,-3-4-28,-4-4-62,1-2-77,-3-5-82,-2-1-142,7-9-435,1 8 0,3-4 0</inkml:trace>
  <inkml:trace contextRef="#ctx0" brushRef="#br1" timeOffset="1.64245E6">3885 1100 1459,'0'-5'131,"0"1"23,-3-2 28,-3-1 8,-6 2 6,-6 1 4,-8 1 4,-4 3 3,-6 0 1,-6 3-92,0 2-32,-5 2-19,5 3-25,7-1-2,10-1 10,9-4 16,8 1 4,6-5 8,2 0-3,0 0-6,0 0-8,0 0-9,0 2-1,0-1-3,0 6-18,0 3-20,-1 2-4,-5 9-12,-2 3 0,-2 0 5,1 1 4,1 1 5,2-8-3,3-4-1,2-1-3,1-4 3,4 0 6,2-2 7,9 0 3,11-2 3,10 0-2,7 1 4,7 5 0,-3-1 1,1 7 4,-8 2-1,-8 0-4,-11 6-2,-7 4 7,-11 0 4,-6 5 10,-8-1 2,-8 2 11,-10 1 6,-10-2 8,-9-1-1,-6-6-1,-2-3-4,0-7-11,4-6-13,8-6-33,11-2-46,10-5-97,10-3-177,29-12-584,-7 0 0,12-10 0,12-11 0</inkml:trace>
  <inkml:trace contextRef="#ctx0" brushRef="#br1" timeOffset="1.64302E6">4123 1218 1678,'0'-2'4,"0"-1"5,0 2 43,0 0 61,0 1 19,3-2 9,9-6 20,9-1 8,14-3 9,8-3 1,11 4 2,2 6-7,-8 4-40,-9 4-59,-13 9-11,-15 8-1,-18 6-17,-12 8-6,-14 4-9,-5 4-1,-6-1-4,4 0 5,8-8 2,14-11 26,11-7 6,4-8-7,6-6 0,10-1-3,-1-3 1,9 0 1,8 3-3,4-2-2,2 2-1,-5 5-28,-3 4-15,-9 4 5,-8 5 0,-7 5 3,-9 5 2,-9-1-1,-9 5 4,-16 2 1,-6-2-4,-9-6 0,5-2 0,3-8-12,13-8-55,10-4-96,16-11-145,16-16-127,19-7-306,14-14 0,19-17 0,14-13 0</inkml:trace>
  <inkml:trace contextRef="#ctx0" brushRef="#br1" timeOffset="1.64335E6">4762 1202 1106,'-9'9'163,"-7"6"29,-8 9 21,-5 10 16,8 4 16,-2 11 13,13 1 6,10-6 28,10-3 20,16-13-91,7-10-43,8-9-21,8-9-20,3-9-16,2-8-17,-3-9-8,-9-8-2,-10-7-22,-14-1-20,-12-2-15,-15-3-11,-15 4-7,-11 3-1,-11 3-2,-9 10-9,-5 11-38,6 9-48,4 7-80,16 5-132,43 0-522,-26 8 0,4-1 0,8 2 0</inkml:trace>
  <inkml:trace contextRef="#ctx0" brushRef="#br1" timeOffset="1.64534E6">2642 885 578,'0'0'44,"0"0"33,0 0 28,0 0 23,0 0 23,0 0 30,0 0 18,0 0 6,0 0 3,3 0-19,-3 0-8,0 0-27,3-1-24,3-1-18,4-2-16,1-4-27,5-2-13,3-6-4,2-2-3,0 1-6,0 3-11,-6 3-4,2 0-3,-4 2-5,-1 4-7,3 2-3,3 0-3,2 1-3,1 0 1,0-1 0,2 3 2,-4-2-1,1 2-1,-2 0 0,0 3 1,-2 1 1,-1 1 1,-4 0 0,0 5 3,0-1 0,-3 1 2,1-2 0,6 1 3,2 1 4,4 1 1,4-1 2,1 0 0,1 0 1,-1-6-2,-4 2 2,-4-4 1,-4 1 5,-4-3 0,-1 0-1,-1-3-3,1 1-5,1-4 1,1-3 0,1-5-4,-3-4-3,0-1-2,-3 0-7,-1-3-4,-1 3-6,-1 8-5,0 0-6,0 6-9,-2 5-1,1-2-2,1 2 0,3 0-1,0 0 2,0 0 1,6 0 3,3 2 5,3 1 9,5 4 6,7-4 1,-2 8 1,-2-3 0,1 0-2,-3 0 1,-3 0 3,-1-5 1,1-1-6,-6-1 0,2-1 1,1 0 0,-2-1 3,-2-1-3,-2 1-3,-2-1-4,-7 2-9,-1-2-5,-2 2 2,-2-1 1,2 2 4,2 3 3,1 6-2,3 5 3,2 4 6,5 7 1,4-3 5,-1 1 4,-4-5-3,-2-4-22,-2-4-42,-5-6-83,0-4-97,-1-4-314,-1 3 0,-2-3 0,-4 3 0</inkml:trace>
  <inkml:trace contextRef="#ctx0" brushRef="#br1" timeOffset="1.64599E6">3188 280 1057,'0'-3'73,"0"0"1,0 0 1,0 0 3,0 4 3,2 10 4,2 3 4,3 15 0,0 7 2,5 8-54,-1 5-18,-1 1-2,1-1-1,-4-6-3,-1-6 5,-3-12 5,-2-7 44,1-4 33,-2-8 9,0-4 4,0 0 2,0-5 0,3-4 2,0-9-1,3-3-7,6-6-11,2-2-45,7-2-37,0 5-9,0 4-7,-3 6-3,-3 10 0,-3 1-3,0 10 0,-1 9 3,-1 2 0,-1 7-8,-3 4-1,0 2-6,1-2-3,-2-2-9,-2-1-45,-1-14-100,4-4-93,-3-16-219,1 8 0,2-7 0,0-7 0</inkml:trace>
  <inkml:trace contextRef="#ctx0" brushRef="#br1" timeOffset="1.64644E6">3509 317 1064,'0'-3'36,"0"2"6,0-2 11,0 3 10,1 7 5,4 8 4,1 8 2,3 7 2,3 9 0,0 1-42,-1 3 5,-1-4-6,-2-3-10,-2-8-6,-3-5 2,-3-8 38,0-3 50,3-5 29,-3-5 3,4 1 5,-1-6 1,0-3 0,2-4-7,4-1-2,4-1-19,5-2-35,2 6-54,-6 1-30,2 3-3,-4 3-3,-2 6-4,3-1 0,-4 4 6,4 5-4,-4 3 8,-1 2-12,-5 2-2,1 2-4,-4-1-4,0 0-20,0 1-43,0-5-50,3-10-85,-3-7-286,2 0 0,-2 0 0,1-7 0</inkml:trace>
  <inkml:trace contextRef="#ctx0" brushRef="#br1" timeOffset="1.64802E6">4332 732 451,'0'-5'3,"0"-2"0,-2 2 4,2-4 24,-1 4 44,1 2 18,0 1 1,-2 2 3,2 0 8,0 2 2,0-1 9,0 5 4,-2 2-3,2-1-22,0 0-41,0 1-17,0-2 4,0 0-4,0 5-5,0-1-4,0 2-9,0-2-4,0 2 0,0 0 0,0-2-2,0-1 2,0-3 1,0-1 2,0-3-3,0-2 0,0 2-2,0-1 1,0 1-1,0-1-1,0 0 1,0 1 7,0 1 49,0-1 41,0-2 14,0 0 5,0 0 5,0 0 4,-2-5-2,1 2 0,-2-3 1,1-7-10,-1-3-51,0-1-45,0-6-9,3-1-9,0 2-1,3 0-4,0 4-1,5 7-1,5 5-3,2 3-1,6 3-1,0 6-2,-1 1-3,-1 3 3,-7 2-3,0 7-1,-4-3 3,-2 2 2,-3-1-2,3 0 3,-6-3 0,3-2 4,-3-4 9,0-2 15,0-4 13,3-2 2,0-4 1,0-3 0,3-5 1,0-7 0,6-3 2,-3-3-6,2 4-11,2 2-19,-2 6-15,2 4-5,-2 5-4,1 4-4,1 4-3,-1 6-3,0 6-1,-1 1 1,-5 7-2,-3 2-5,-1-1 2,-2 0-3,0-1-7,0-5-39,3-4-92,0-5-60,10-7-95,-2-2-231,5-2 0,1-7 0</inkml:trace>
  <inkml:trace contextRef="#ctx0" brushRef="#br1" timeOffset="1.64821E6">4798 699 618,'0'2'19,"0"3"6,0 6 5,0 3 2,2 2 2,1 11 0,2-1 1,3 0-14,5 0-38,3-5-149,1-2 0,2-3 0,-5-8 0</inkml:trace>
  <inkml:trace contextRef="#ctx0" brushRef="#br1" timeOffset="1.6487E6">4938 784 414,'-1'-18'86,"-1"-1"8,1 3-4,-3-3-2,4 12 2,0 7 5,0 1 9,1 6 3,5 5 3,0 4-58,3 6-25,-1 2-8,2-4 3,-4 0 8,-3-1 24,-1-5 41,-2-6 44,0-1 35,0-4 2,0-1 1,1-5 6,-1-6 11,0-7 6,2-9-3,1-7-25,7-3-47,2 2-48,6 2-40,-1 11-8,1 7-1,-2 7-10,1 9-10,-2 3-4,0 8-2,0 2-2,0 5 1,-6 1-5,-1-1 4,-1 0 3,-4-4-1,-1 0 4,-1-2-1,-1-2-4,2-3 1,-2-1-6,0-5-7,0 0-21,0-4-52,3 3-105,0-6-120,-3-15-271,3 19 0,-3 1 0,3 1 0</inkml:trace>
  <inkml:trace contextRef="#ctx0" brushRef="#br1" timeOffset="1.6552E6">6627 1325 575,'0'0'52,"0"0"18,0 0 19,0 0 5,0 0 12,0 0 21,0 0 16,0 0 10,0 0 18,0 0-16,0 0-2,0 0-7,0 0-5,0 0 6,0 0-3,0 0-9,0 0-10,3 0-8,-3-2-13,4 1-15,4-2-13,4-1-9,3-3-12,5 0-8,-1 2-9,2-2-8,-3 2-5,2-1-5,-5 1-6,-3 4-5,0 0-1,-2 1-1,-1 0-1,-1 1-1,7 3 1,-1 1-2,-2-2 3,0 4 0,-3-2 4,-5 0 1,-2-5 0,1 3-2,4 0 0,-4-2 0,3 1-3,2 1 0,-2 0-2,3 0 0,-5-1-5,2 0-1,-3 2-1,2 1 0,0 0 0,-5 2-1,4-1 3,-4 0-5,0 5 2,0-2 2,0 8 2,0 4 7,-4 3 3,-1 2 6,-3 4-3,-2-3 6,-7-2 4,2-2 6,-7-6 2,-5-2-1,-2 1 3,-1-3-7,-2-2 0,7-5-6,5-1 3,5-2-6,4-3-2,7 1 4,-3-1 9,7 0 10,0 0 0,0 0-3,3-1-1,4-2 0,4 2 0,5-4 0,7 3-4,4-3-8,3 3-14,3 4-8,6 3-3,-4 6 1,-1 0 1,-5 6 0,-2 1-6,-10 0 0,-4-1 2,-5 2 0,-5 0 1,0 1 1,-3-1-1,-6 1 7,-4-3 2,-4 0 1,-7-3 10,-9-1 4,1-2 5,-4-3 4,-3-1 4,1-4 3,2-1 2,-3-2-3,4 0-1,3-2-1,7-1-3,3 0-4,5-1-2,5-1-5,4 0-2,1 0-5,4 1-1,-3-2-13,3 2-13,0 0-35,0 0-35,0-1-62,0 1-98,9-3-177,1 0-327,8-1 0,10-4 0,14-5 0</inkml:trace>
  <inkml:trace contextRef="#ctx0" brushRef="#br1" timeOffset="1.65547E6">7534 1442 2084,'0'-4'109,"0"4"6,0-4-1,0 4 5,0 0-2,0 0-13,0-3-44,2-2-95,2-2-126,1 2-364,-4 4 0,1 2 0,-1 7 0</inkml:trace>
  <inkml:trace contextRef="#ctx0" brushRef="#br1" timeOffset="1.65564E6">7525 1820 2055,'0'3'115,"0"0"2,0-1 0,0 1-5,0-4-52,2-6-99,8-5-468,-7 2 0,2-6 0,7-5 0</inkml:trace>
  <inkml:trace contextRef="#ctx0" brushRef="#br1" timeOffset="1.65622E6">7875 1333 1492,'0'0'106,"0"0"26,1-1 16,3 1 13,2-2 8,5-1 3,5 3 6,6 0 0,3 0-1,2 3-66,0 6-45,-4 3-37,-8 4-17,-6 6-12,-9 2-6,-9 1 1,-15 5-5,-4-1-2,-3 2 2,-3-2 4,9-6 8,12-8 20,7-7 41,4-2 22,4-6 1,-1 0-5,5-2 2,6 1 3,4 0-4,6 1 0,5-2-6,-2 5-10,-3 4-41,2 4-25,-9 7-2,-3 4-1,-7 6-1,-5-1-2,-7 2 4,-6 1-3,-5 0 3,-6-4-2,-3-5 3,1-4 1,-2-4-2,6-7-14,4-3-41,2-6-108,10-8-181,-3-6-315,6-6 0,9-8 0,7-8 0</inkml:trace>
  <inkml:trace contextRef="#ctx0" brushRef="#br1" timeOffset="1.65673E6">8246 1529 1621,'0'2'41,"0"5"21,-2 7 47,-2 6 16,4 9 5,0 7 12,3-2 21,9 0 28,9-3 29,9-5-9,8-10-3,6-5-8,1-8-42,0-3-10,-5-5-3,-1-4-8,-4-5-20,-11-5-25,-3-7-29,-10-3-16,-8-5-11,-6 1-15,-8-6-13,-11 4-5,-10 3-3,-4 4-4,-12 7-1,4 7-4,2 6-1,7 4 0,8 4 0,7 0-3,7 0 4,6 0-7,2 0-12,2 0-3,3 0-14,0 1-6,0 1-12,0 1-19,-4 0-21,4 3-25,0-3-48,0 1-72,0-3-112,0 5-239,0-3 0,0-2 0,0 4 0</inkml:trace>
  <inkml:trace contextRef="#ctx0" brushRef="#br1" timeOffset="1.66108E6">9057 1748 708,'0'-3'87,"0"0"18,0-3 8,0-3 6,0 1 8,0-1 7,0 0 22,0-2 19,0 6 8,0 1-46,0-1-33,0 5-12,0 0-16,0 0-4,0 0-4,0 5-2,2 6-18,-1 9-14,7 10-7,-5 8-1,6 5-3,-3 5-2,3-6 7,-2-3 2,-2-4-1,1-8 27,-3-9 38,-2-6 7,-1-8 3,0-3-3,0-4 1,-1-8-2,-2-7-1,-3-9 0,0-9-4,-6-12-32,4-10-41,4-8-12,1-2-8,3 1 0,3 4-1,3 14-4,1 10 4,7 11-3,1 8-1,6 10-1,-3 6-1,2 1 3,1 3-3,-2 3-2,-5 6-4,-1 2 6,-2 5-4,-8 2 2,-3 3 0,-3 2 4,-3 4 1,-6-2-4,-2 0 5,-4-4 5,3-4 3,-4-8-20,6-2-50,2-6-125,14-10-513,-13-4 0,9-4 0</inkml:trace>
  <inkml:trace contextRef="#ctx0" brushRef="#br1" timeOffset="1.66166E6">9367 1438 414,'6'15'30,"2"9"18,2 8 18,1 4 10,-5-6 17,-2-2 12,-2-4 8,-1-7 26,-1-5 52,2-1-3,-2-7-3,0-2-17,0-4-15,1-8-11,-1-4-15,0-8-12,0-5-9,0-2-31,2-1-50,4 4-21,0 7-4,4 5-4,5 5-3,-1 8-10,2 2-8,-3 0-5,-3 4 1,-4 1 6,1 3 7,-3-1 13,-4 1 5,0 0 6,0-1 10,0-2 49,0-3 51,3 1 10,-3-3 2,6-3-1,0-7-8,4-2-16,4-1-8,1-5-5,1 5-12,1 6-47,-2 3-46,0 10-25,-4 10-49,-2 4-88,6 0-129,-8-3-280,5 16 0,-1-3 0</inkml:trace>
  <inkml:trace contextRef="#ctx0" brushRef="#br1" timeOffset="1.6631E6">7509 2663 342,'0'0'71,"0"0"38,0 0 32,0 0 22,0 0 11,0 2 4,0-2 0,0 2 0,3 1 4,1 1-33,2 2-30,6 6-34,6 0-30,5 1-17,7 4 2,3-3 1,5-2 2,-1-1 1,0-2-3,-9-5-3,-2 0-2,-12-1-5,-7-2-4,-4-1-6,0 2-6,-6 0 4,3 5 5,0 0 5,0 4 2,-3 2 1,-1-1 3,-3 1 4,-3 1 10,-3 5 11,-9 3 1,-7 5-5,-4 5 1,-6 4-2,-6 3-4,3-5-1,6-2-3,3-7-3,11-4-9,11-7-7,5-5-7,3-4-1,3-2-6,0-3-4,0 0-4,0 0-12,0 0-10,0 0-19,0 0-20,0 0-35,0 0-46,0 0-29,0-2-37,3 0-53,-3-2-61,3-1-111,0 2 0,-2 1 0,1 0 0</inkml:trace>
  <inkml:trace contextRef="#ctx0" brushRef="#br1" timeOffset="1.6659E6">7942 2694 254,'0'3'33,"3"-1"8,-3-1 13,0 1 25,1 2 22,1-4 12,-2 3 3,3-3 1,0 0 2,-1 0-23,-1-5-8,1-3-8,-2-3-12,0-3-18,0-1-1,0 2 13,0 4 26,0 4 10,0 3-6,0 0 0,0 1 7,0 2 14,0 1 6,0 9 4,0 2-19,1 8-25,4 9-29,-1 3-7,2 4 1,-1 3 5,-1-5-8,-1 1-11,0-6-11,0-6-20,-1-5-68,3-5-90,12-10-355,-12 4 0,1-8 0,1 0 0</inkml:trace>
  <inkml:trace contextRef="#ctx0" brushRef="#br1" timeOffset="1.66645E6">8121 2619 1806,'0'0'112,"0"0"10,0 0 18,0 0 8,0 0 4,8 0 8,4-2 1,3-1 2,8 0 2,5-3-94,4 1-18,2 1-14,-1 3-38,-3 2-24,-8 4-9,-5 5-11,-9 6-3,-6 3 3,-1 6 3,-9 4 3,-2 2 10,-7 5 7,1 0 28,-2-1 19,7-9 9,4-3 11,4-11 8,3-4 11,0-2-1,7-2 2,-1-2-8,6-2-3,6-2-11,8-3-2,4-5-6,1-3-24,-1-3-49,-4 2-61,-3 2-61,-5 3-61,-8-4-57,-3 3-61,0 4-159,-7 2 0,-4 0 0,4 4 0</inkml:trace>
  <inkml:trace contextRef="#ctx0" brushRef="#br1" timeOffset="1.77375E6">10896 1149 123,'-15'2'84,"-3"3"33,-5-1 29,-1-1 25,15-3 17,2 0 23,4 0 21,1 0 4,2 0 2,2 0-40,5-3-34,5-3-30,15-2-25,14-9-17,9-4-10,11-4-17,6-2-21,5-2-3,-8 7 1,-3 4-10,-10 7-1,-4 5-2,-7 12 4,-1 12-1,-7 10-4,-5 12-1,-7 10-1,-9 6 2,-8 3 2,-9 5 5,-10 1 10,-6-4 8,-12-1 3,-8-6 10,-10-8 3,-6-2-2,-2-9 2,-3-3-1,4-8-3,11-6 2,11-7-6,12-7-5,9-3-1,8-3-13,5-4-7,5-4-4,5 1-4,7-5-1,12 1-2,11-1-4,5 3-5,9 3-5,4 4-9,0 0-1,-1 4-4,0 0 3,-4 0 2,-3 4-7,-8 0-4,-7 1-5,-5 2-4,-8-2-16,-7 0-52,0-3-62,0-2-120,3-7-427,0 4 0,2-6 0,4-9 0</inkml:trace>
  <inkml:trace contextRef="#ctx0" brushRef="#br1" timeOffset="1.77396E6">12059 1068 1869,'0'-14'39,"0"-3"2,0 2-8,0-2-18,3 6-45,3 5-85,-1-3-255,-4 7 0,2 4 0,-4 4 0</inkml:trace>
  <inkml:trace contextRef="#ctx0" brushRef="#br1" timeOffset="1.77413E6">11998 1513 1353,'0'3'57,"0"-1"-39,0 0-111,0-6-174,0-3 0,0-5 0</inkml:trace>
  <inkml:trace contextRef="#ctx0" brushRef="#br1" timeOffset="1.77464E6">12444 1025 1118,'0'-2'47,"0"-1"3,0 2 8,0 1 19,0 4 11,0 6 10,-3 8 22,0 5 7,0 9 6,0 10-48,3-1 4,0 5 1,5 3 6,2-6-10,6-2 2,6-7 6,5-5-5,2-9 11,1-6 5,3-8 1,1-5 4,1-9-2,1-8-11,0-6-10,-4-5-11,-6-8-14,-10-2-15,-7-3-16,-6-1-11,-11-4-5,-8 2-4,-5 2-4,-11 5-6,1 6-6,1 6-19,7 10-37,9 2-48,10 7-65,7 5-113,9 0-304,6 5 0,11-1 0,7-4 0</inkml:trace>
  <inkml:trace contextRef="#ctx0" brushRef="#br1" timeOffset="1.77549E6">13257 943 431,'0'-2'87,"0"2"12,-2-1 6,-1-1 6,-1 2 0,0 0 12,-9-3 17,0 3 7,-2 0 2,-6 0-56,-4 3-25,-6 0-8,3 4-6,2 0-3,3 0 4,9-2-12,4-1-14,4-1-5,0 0-1,2-1-2,-2 0-4,3 0-3,0 0-1,3 0-1,0 0 0,0 2 3,0-1 3,0 2 0,0 2 0,0 0 2,0 0 3,0 2 0,0 2 2,0 1 0,-3 2-2,-3-1-2,3 0-4,-4 1-1,3-3-2,3-3-6,-1-1 1,2-1 6,2-3 9,-1 0 4,3-1 1,3-1-1,6-1 1,4 2 0,3-2 0,1 3 5,2 1-4,1 3-9,3 3-7,4 2-7,-4 5-3,0 0-1,-4 0-2,-4 0-1,-8 0 4,-5 2 10,-6-2 10,-3 2 11,-5 0 7,-11 2 6,-3 1 9,-12 0 6,-1 1 10,-2-6 4,2-1-5,3-6-7,7-2-7,10-4-10,3 1-10,9-5-29,3 0-84,6-2-255,-5-1-276,3-3 0,1-5 0,6-8 0</inkml:trace>
  <inkml:trace contextRef="#ctx0" brushRef="#br1" timeOffset="1.77629E6">13733 1213 1794,'1'0'-4,"-1"0"-21,3-1-7,-2 1-3,-1 0-7,0 0 6,0 0 7,0 4 8,0 6 5,0 8-11,0 7 18,0 9 22,0 5 9,0-2 5,0-2 11,0-6 26,0-5 64,0-8 24,0-5 2,0-8 2,-1-4 2,-2-7 0,0-9-5,0-6 0,-1-4-3,2-9-33,2-5-78,2-2-26,8 3-10,4 2-3,7 7-4,2 5 0,4 14 5,-3 6-3,-1 1-3,-7 10-1,0 3 3,-5 8-5,-8 1 2,0 7 1,-3 2 1,0-4-4,0-2 0,0-3 3,0-5 9,0-4 13,0-4 6,0-3-2,0-3-1,0-4-5,4-6 4,1-7 3,5-1 1,3-5-7,1 2-11,6 4-10,-7 5-5,4 8 1,-3 2-3,-4 8-5,0 3-10,3 7-12,-9 4-10,-1 4-11,-3 2-23,2 1-56,-4-5-93,4-6-88,-2 2-146,0-3 0,1-7 0,-1-3 0</inkml:trace>
  <inkml:trace contextRef="#ctx0" brushRef="#br1" timeOffset="1.77648E6">14234 1154 1059,'0'0'7,"0"0"1,0 6 1,0 7-1,-3 8-11,0 6-21,3 7-53,0 0-120,0 4 0,6-1 0,-3-5 0</inkml:trace>
  <inkml:trace contextRef="#ctx0" brushRef="#br1" timeOffset="1.77704E6">14395 1226 577,'0'-14'53,"0"0"-5,0 0 6,0 5 2,1 6 1,1 11 1,1-1 2,-1 6 1,2 0-3,2 6-54,-6-4-4,0 2 2,3 0 6,-3-7 36,0 0 28,0-4 12,0-5 11,0-2 7,0-5 4,0-11 12,3-3 1,3-9 1,9 0-11,0-2-38,4 7-31,1 9-14,0 6-14,-7 6-6,-2 5-1,-1 6-4,1 1-3,-4 2-2,1 4 0,-2 0 2,-1 1 1,-1-3-1,-4 1 3,3 0-2,0 0-4,-3-2 1,1-4 0,-1-2 6,0-3 2,2-3-5,-2 0-18,1 0-9,1 0-7,-1 5-13,1-3-23,1 3-29,-1-3-29,1 1-43,5-3-148,-5 7 0,-1-1 0,-1-1 0</inkml:trace>
  <inkml:trace contextRef="#ctx0" brushRef="#br1" timeOffset="1.77825E6">10793 1891 1157,'-5'-3'43,"-4"0"2,3 2-1,-1-2-5,6 1-21,1 0-15,0 1 0,1-1 4,-1 0 4,0 2-33,0 0-6,0 0 2,2 2 5,1 1 10,-1 3 27,4-1 19,3 3 14,0-1-2,3 2 9,0-3 2,7 1-3,4-1-1,1 0-3,7 1-4,6-4-5,7 4-3,8-4-15,5 0-1,9 0-13,4-3-2,8 1 2,3-1-3,4 0-1,6-1 1,7 2 0,0 1-1,3 0 2,-3-1-2,-1 1 1,-4-2 0,-4 0-2,1 0-1,-1 0-2,2 0-1,-2 0-5,4-2-21,-9-4-61,17-1-282,-24 0 0,-2 0 0,-10-3 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30T03:25:47.123"/>
    </inkml:context>
    <inkml:brush xml:id="br0">
      <inkml:brushProperty name="width" value="0.05292" units="cm"/>
      <inkml:brushProperty name="height" value="0.05292" units="cm"/>
      <inkml:brushProperty name="color" value="#FF0000"/>
    </inkml:brush>
  </inkml:definitions>
  <inkml:trace contextRef="#ctx0" brushRef="#br0">23046 13488 1310,'0'-3'71,"0"1"33,3 0 27,-3 0 13,0 2 1,0 0-3,0 0 15,0 0 24,0 6 24,0 9-38,0 10-6,0 11-23,0 12-25,3 11-8,1 3-1,-1-1 8,2-1-9,-3-7-16,1-7-14,-3-13 7,0-7 29,0-10 15,0-9 0,0-7-2,-3-7-1,-4-12-3,-3-12-11,1-10-14,0-19-17,2-6-21,5-5-40,2 0-23,0 11-2,4 10-1,-1 12-3,2 11-8,1 8 2,3 6 4,1 5 9,4 7-1,3 2-2,2 10 3,8 10-3,4 11 6,2 13 3,5 7 5,2 6 5,-3 0 1,0-3-3,-9-4 1,-7-5-1,-9-6 1,-9-3 7,-3-7 6,-6-5 5,-6-4 4,-7 0 0,-10-4 1,-10-9-8,-8-3-13,1-2-17,-5-6-24,5-2-28,7-2-38,9-1-43,15-2-92,9-3-179,7-14-391,10 14 0,8-4 0,9-4 0</inkml:trace>
  <inkml:trace contextRef="#ctx0" brushRef="#br0" timeOffset="245.9348">23518 13762 2552,'4'7'120,"2"7"3,0 6 0,0 8-2,1 4-18,-2 0-25,-2-2-44,0-5-70,1-6-130,-2-16-444,-2 9 0,0-4 0,4-6 0</inkml:trace>
  <inkml:trace contextRef="#ctx0" brushRef="#br0" timeOffset="660.138">23802 13681 1874,'-11'0'171,"-5"1"11,-7 1 3,0 7 3,5 2 1,8 3 0,3 5 1,7-3-1,0 0 0,7-2-141,0-4-28,4 0-13,2-3 0,7 0-8,-1 1-10,2-2-10,-1 0-14,4 4-3,-7-3-2,-7 4 0,-1-2 2,-4 2 6,-10 4 1,-4 1 9,-5 2 8,-8 0 10,-7 5 7,-7-6-11,0-1-38,4-8-64,8-3-123,5-25-348,8 8 0,8-14 0,9-4 0</inkml:trace>
  <inkml:trace contextRef="#ctx0" brushRef="#br0" timeOffset="929.9295">23955 13451 1242,'0'-4'189,"0"-1"2,0 2 25,2 3 18,2 12 7,3 18 0,-1 14-3,2 11-13,0 8-18,-5 4-173,-2-4-32,2-3-20,-3-8-56,-3-8-70,2-10-112,6-13-297,-9-5 0,0-12 0,1-7 0</inkml:trace>
  <inkml:trace contextRef="#ctx0" brushRef="#br0" timeOffset="1502.0801">23881 13784 1774,'-1'-3'101,"1"1"1,0-1 10,0 0 5,7 0 1,9 3 2,9 1 0,11-1 2,12-1-1,2 1-96,-2 0-3,-5 0-2,-8-3-10,-9 0-9,-10-2-2,-5-1-5,-2-1-2,-1 0-2,-4 1 1,1-2-4,-4 4 5,2 4 29,-9 0 20,-1 3 19,-9 6 8,-2 3 9,-7 5 3,2 5 3,5 2 3,3-2 2,3 4 0,7-2-28,2 1-22,3-4-10,3-1-5,8-8-2,4-5 0,2-4-2,5-5-2,-1-4-1,1-8-4,-3-1-7,-7-5-6,-2-1-6,-2-3-2,-6 9-9,-1-2-36,-1 10-5,0 5 1,0 2-1,0 5 1,3 7 8,3 5 3,1 3-47,1 5-39,7 0-33,3-6-14,3-7-67,1-3-55,2-6-146,-10-3 0,-3-3 0</inkml:trace>
  <inkml:trace contextRef="#ctx0" brushRef="#br0" timeOffset="1945.0552">24443 13712 1770,'0'-2'104,"0"2"28,0 2 20,4 7 6,3 3 2,3 12 0,0 7-4,2 3 0,-1 2-3,-5-4-80,-3-6-24,-2-4-25,-1-3-2,0-10 0,-1-3 2,1-6 3,-2-7 5,1-8 4,-1-12 4,2-6 0,10-15 2,7-1 3,12 3-10,3 6-4,8 8-4,-4 15-3,-8 9-1,-6 7-2,-4 10-2,-6 8-2,-3 6 1,-2 4-8,-3 7-5,-3 0-3,-1 0-1,0-1 3,0-3-12,0-6-26,0-2-55,3-8-124,5-10-481,-1-1 0,8-6 0</inkml:trace>
  <inkml:trace contextRef="#ctx0" brushRef="#br0" timeOffset="2161.2481">25002 13639 1582,'-10'2'118,"-4"5"25,-2 5 8,-2 3 4,3 3 4,6 10 0,4 1-5,3-3-39,5 1-84,7-5-190,8-10-362,-5 2 0,7-6 0,5-7 0</inkml:trace>
  <inkml:trace contextRef="#ctx0" brushRef="#br0" timeOffset="2474.0276">25045 13721 1768,'0'2'138,"0"-2"36,6 0 19,5 1 4,3-2 0,6-1 2,2-1-3,-1-3-5,-3-5-20,-6 1-115,-5-6-56,-6 2-38,-7 2-16,-6-6-2,-8 3 2,-4 2 5,-3 5 11,4 8 12,-1 7 22,7 9 24,4 7 5,7 4-50,6 6-180,0-47-390,6 43 0,8 0 0,13-5 0</inkml:trace>
  <inkml:trace contextRef="#ctx0" brushRef="#br0" timeOffset="2844.8826">26140 13710 1269,'3'0'204,"-3"0"22,0 0 5,3 0 10,-3 0 5,13 0 3,11 0 1,8 0-1,13 0-13,6-1-201,-1-4-129,3-1-179,-14-10-340,-15 11 0,-9 0 0,-9 1 0</inkml:trace>
  <inkml:trace contextRef="#ctx0" brushRef="#br0" timeOffset="3089.9987">26158 13834 1676,'-9'5'111,"0"-2"20,1 2 15,2-1 18,6-1 11,8 2 5,11 1 1,11-3 1,17 2-2,17-4-95,9-1-91,4-3-160,-9-19-441,-11 15 0,-14-2 0,-13-2 0</inkml:trace>
  <inkml:trace contextRef="#ctx0" brushRef="#br0" timeOffset="3804.2567">27324 13387 962,'0'0'115,"0"0"29,-3 0 23,3 0 26,0-3 22,0 3 5,0 0 1,0 0 28,0 3 21,3 11-80,-3 11-26,2 11-25,-1 16-21,-1 8-25,2-2-23,-2-1-2,0-7 1,0-6-28,0-11-20,-2-8-4,1-7 1,1-9-9,0-4-42,0-7-96,0-6-188,1-1-341,-1-8 0,0-3 0,2-4 0</inkml:trace>
  <inkml:trace contextRef="#ctx0" brushRef="#br0" timeOffset="4334.2572">27551 13451 1751,'0'0'109,"-1"0"19,1 0 22,0 0 14,0 0 4,3-4 2,3-3 5,9 0 14,6-5 9,9-1-80,5 1-18,0 0-18,-1 6-22,-1 1-14,-5 5-5,-3 7-4,-3 10-8,-7 8-19,-9 6-13,-3 10-4,-9-1 0,-10 4 6,-8-4 10,-4 2 6,-9-6 9,-2-2 5,4-7 5,2-5 8,9-8 6,8-5 7,7-8 4,6 1-7,3-4-7,4-5-4,7 1-9,10-5-6,7 1-4,12 0-2,9 3-20,-1 2-35,-3 4-54,-4 0-102,-3 2-177,-19-1-347,-2 0 0,-10 0 0,1 0 0</inkml:trace>
  <inkml:trace contextRef="#ctx0" brushRef="#br0" timeOffset="4491.9297">28027 13631 1410,'3'-5'-2,"0"-9"-116,1 6-140,1-3 0,7-5 0</inkml:trace>
  <inkml:trace contextRef="#ctx0" brushRef="#br0" timeOffset="5126.2863">28488 13309 1971,'-14'0'103,"-7"0"15,-3 0 8,-6 3 7,6 1 2,1 6 14,9 3 9,4 3 8,7 7 6,2 0-79,2 4-14,4 0-17,3 4-7,0-2-8,6 1 2,7-4-15,1-4-8,4-3-9,1-5-8,3 1-8,-3-4-8,-1-2-1,-7-2 0,-7 6 5,-7-1 9,-3 4 13,-9 0 11,-5 3 14,-9-1 12,-6 1 10,-9-1 18,-2-2 19,1-9 8,1-4 2,3-3-12,4-6-12,2-5-8,7-7-13,5-5-10,9-5-10,3 1-12,8-3-18,8 6-10,7 0-8,5-1-11,9 5-12,2-3-17,-3 3-21,-3 5-13,-11-1-6,-4 6-13,-9 4-24,-3 1-51,-3 2-90,2-5-120,23-1-324,-21 6 0,0-1 0,1 1 0</inkml:trace>
  <inkml:trace contextRef="#ctx0" brushRef="#br0" timeOffset="5468.2927">28754 13373 1538,'0'0'121,"0"0"7,0 0 9,0 0 23,0 0 20,0 0 15,2 5 16,5 4 5,2 5 6,5 4-102,8 10-16,7 4-6,2 4-7,6 3-23,0-3-21,2 3-21,-3-7-28,-3-4-27,-4-4-62,-5-7-93,0-10-126,-12-16-299,-4 9 0,-5-4 0,0-2 0</inkml:trace>
  <inkml:trace contextRef="#ctx0" brushRef="#br0" timeOffset="5844.0529">29058 13276 1041,'0'-1'114,"0"1"4,0 0 17,0 0 15,-3 1 20,0 10 13,-2 4 14,1 15 1,-8 10 2,-3 9-99,-11 6-12,-4 3-1,-11 1-18,4-3-14,1-7-18,4-6-13,7-8-14,11-8-4,5-8-28,6-7-40,0-7-127,7-10-356,-1 5 0,5-7 0,4-1 0</inkml:trace>
  <inkml:trace contextRef="#ctx0" brushRef="#br0" timeOffset="6345.1481">29380 13229 770,'0'0'51,"0"3"31,0 4 23,3 5 15,-2 3 5,4 15 2,0 3 1,-1 10 0,0 1 1,-2 2-17,-2-3-23,0-2-26,0-1-21,0-8-13,0-1-5,0-5-2,0-3-21,1-7-26,4-2-76,4-9-94,0 1-170,0-1 0,3-5 0,5 0 0</inkml:trace>
  <inkml:trace contextRef="#ctx0" brushRef="#br0" timeOffset="7232.5075">29789 13290 731,'-3'0'85,"0"2"34,-3 4 35,0 3 29,0 5 22,-1 8 10,1 7 3,1-2 2,0 7 0,4 0-49,-2 2-32,3-5-30,3 1-31,3-3-24,6-10-17,6-4-5,8-3-1,1-10 0,3 1 1,4-8-2,6-4-1,-4-7 2,0-5 1,-3-6 5,-12-4 6,-7-3 2,-10-2 4,-5-1 10,-10-2 14,-1 3 18,-6 3 7,-5 8 2,-5 4-1,-1 8-4,-4 4-10,3 6-3,4 3-8,4-4-10,10 4-16,2 0-18,5 0-8,0 0-8,2 0-4,0 0-4,2 0-3,-1 0-3,2 0 2,-1 0-1,1 0 1,0 0 0,0 0-1,0 0 2,0 0 0,0 0-2,0 0-1,0 0-3,0 0 2,0 0 0,0 0 1,0 0-1,0 0 1,0 0 1,0 0 3,0 0 1,0 0 1,0 0 0,0 0-4,0 0-5,0 0-2,0 0-6,0 0-11,0 0-3,0 0-3,0 4-9,0-4-3,0 3-7,0-1-4,0 0-10,0-1-11,0 1-22,0-2-29,1 0-75,5-3-137,-4-12-323,2 11 0,4-6 0,1-6 0</inkml:trace>
  <inkml:trace contextRef="#ctx0" brushRef="#br0" timeOffset="8852.271">26507 14426 1044,'-3'0'86,"-3"0"20,-2 1 30,0-1 10,3 2 6,2-1 4,2 2 3,1-3 3,0 4 19,0-4-47,7 0-21,5 0-16,8 0-22,10 0-8,10 0-3,3-3-4,6 1-2,-4 0-3,3-1-29,-4 1-45,-6 0-65,-8-1-107,-3-2-365,-15 2 0,-6 2 0,-3-1 0</inkml:trace>
  <inkml:trace contextRef="#ctx0" brushRef="#br0" timeOffset="9132.8482">26588 14626 2092,'0'2'56,"3"-2"5,5 0 11,8-2 5,4 0 2,16-4 0,6-2-5,11-2-40,6 2-89,5-6-182,0 6-229,-4 5 0,-3-3 0,-10 0 0</inkml:trace>
  <inkml:trace contextRef="#ctx0" brushRef="#br0" timeOffset="9920.1519">27841 14251 1006,'0'0'133,"0"0"26,0 2 26,0-2 20,0-2 11,0 2 2,0 0 0,0 0-2,0 0 2,0 0-92,0 2-26,0 3-17,0 4-16,0 4-7,0 8 2,0 4 0,0 11 8,0 6 5,0 6 1,0 7-6,0-1-6,3-4-8,-2-3-11,2-10-12,1-7-10,-4-12-1,0-4-2,0-7 0,0-3 1,0-2-6,0-2-6,0-4-24,0 1-52,3-6-82,0-3-146,2-10-390,3 7 0,2 1 0,4-3 0</inkml:trace>
  <inkml:trace contextRef="#ctx0" brushRef="#br0" timeOffset="10461.0034">28143 14376 1902,'-6'-1'114,"-5"-3"8,-2-1 25,2 1 42,5 1 35,2-1 9,4 1 1,0-1 3,7-7 4,5-1-91,9-4-13,9-1-5,11 1-23,6 2-40,0 3-35,-1 6-7,-1 5-1,-10 11-4,-2 7-4,-9 4-4,-8 1-7,-9 8-3,-4-2 0,-6 3 1,-10 2 6,-11-1 5,-7 2 6,-11-5 9,-2-1 8,3-2 5,11-8 9,8-2 21,14-10 3,4-5-6,11-2-5,7-2-5,8-5-8,5-1-5,11-1-11,3-2-4,5 3-18,5 4-39,-4 0-38,1 4-48,-5 0-58,-6 1-82,-5-1-91,4 0-156,-18 3-243,3-3 0,-6 0 0</inkml:trace>
  <inkml:trace contextRef="#ctx0" brushRef="#br0" timeOffset="11040.0471">29144 14209 1576,'-11'-7'116,"-7"0"21,-4-4 10,-10 2 13,0 2 8,-1 5 11,2 4 4,5 6 10,6 4 3,6 8-73,4 2-37,7 7-18,0-1-10,3 1-14,3-5-5,2-2-6,7-4-3,7-1-11,10-3-1,4-2-3,3 2-7,-4-4-5,-2 4-8,-11 3 4,-6 0-5,-10 2-3,-2 1 1,-8 4 3,-7-3 4,-2 1 9,-10-1 18,-4-6 21,-2-2 30,2-12 15,2-1 6,5-6 1,3-9 0,11-4-6,6-8-9,6-6-9,14-2-17,7 3-16,9 2-30,8 5-33,4 4-30,-3 4-30,-3 1-31,-9 5-39,-5 2-51,-6-1-76,-3-3-108,-5-1-252,-2 4 0,1-4 0,-2 0 0</inkml:trace>
  <inkml:trace contextRef="#ctx0" brushRef="#br0" timeOffset="11296.8809">29517 14059 1489,'0'-1'44,"0"1"33,3 1 35,4 9 23,-1 10 4,-1 14 1,4 11 3,-2 13 0,-2 3-1,1-3-35,2-2-26,-4-7-65,5-7-88,-3-9-111,3-12-319,-3-2 0,5-11 0,2-5 0</inkml:trace>
  <inkml:trace contextRef="#ctx0" brushRef="#br0" timeOffset="11586.1442">29845 14173 1671,'-3'-3'107,"0"3"35,-3 5 16,-7 7 5,-7 10 1,-6 9 3,-2 11 1,-1-1 0,7 1 2,9-9-66,9-2-41,1-10-30,6-3-13,3-3-4,3-5 1,7-2-3,11-2-10,8-4-23,6-2-78,8 0-95,13-9-416,-15 2 0,-2-3 0,-9-4 0</inkml:trace>
  <inkml:trace contextRef="#ctx0" brushRef="#br0" timeOffset="12270.3618">30105 14291 1500,'-4'0'82,"-2"0"15,0 1 24,0 7 16,4 1 12,1 10 4,1 4 6,1 5-1,-1 2 3,2 2-61,-1-3-23,2-2-14,0-6-22,-1-5-8,-2-4-6,0-7-3,0-2-4,0-4-1,0-8 1,0-6-2,3-7 1,1-13-2,5-7 3,5-4 2,7 4 5,3 4 10,-3 7 0,-1 8-3,1 7-2,-8 11 2,4 1 4,-2 5 2,-2 12-6,-4 7-7,-4 8-10,-2 5-11,-3 6-1,0-4 4,0-4-1,0-6 21,0-9 39,0-7 5,3-6 6,7-6 0,4-8 3,5-7-2,7-8-1,4-10-1,-1-3 2,-1-5-20,-2 8-45,0 4-5,-5 13-6,-2 12-4,-8 5-1,1 9 0,-2 10 2,-1 5 8,-4 7 1,0 7 6,-2 2 10,-3 1 0,-2 0 1,-1-5 5,0 0-5,-2-4-8,-1-2-37,-2-8-63,1-5-98,9-9-269,-8-1-332,-2-5 0,-5-8 0,-4-1 0</inkml:trace>
  <inkml:trace contextRef="#ctx0" brushRef="#br0" timeOffset="26444.0153">2031 13600 273,'0'-3'13,"0"1"5,0 0 22,0-1 20,0 3 21,0 0 18,0 0 11,0 0 6,0 0 2,0 0-12,0 0 0,0 0-2,0 0-18,0 0-9,0 0-8,3 5-1,3 3-2,0 3 0,6 4 6,2 2 4,5 1 3,-2 0 3,1 4-1,-6-5-7,-2-1 4,-4-6 33,-4-1 36,1-6 1,-1-3-4,5-3-6,6-9-2,8-7-6,7-7-2,12-9-5,7-8-13,9-4-50,5-2-47,1 0-5,-2 3-3,-6 3 0,-4 7-4,-14 7-4,-10 8-3,-11 7-7,-6 5-6,-5 3-3,-4 5-5,0 1 0,0-2-1,0 2 1,0 0 3,0 0 3,0 0 4,0 0 4,0 0 4,0 0 2,0 0 2,0 0 0,0 0 1,0 0-2,0 0 0,0 0-4,0 0-5,0 0-2,0 0-1,0 0 5,0 0 2,0 0-1,0 2-2,0-2 4,0 1 0,0-1 0,0 0 6,0 0 3,0 0 1,0 0-3,0 0 0,0 0-2,0 0-10,0 0-10,0 0-5,0 0 2,0 0-1,0 0 2,0 0-3,0 0-16,0 0-44,0 0-72,0-1-58,5-2-275,-4 1 0,1 2 0,-1 0 0</inkml:trace>
  <inkml:trace contextRef="#ctx0" brushRef="#br0" timeOffset="33441.9589">4526 13629 1041,'2'0'23,"-2"0"7,0 0 18,0 0 23,0 2 26,0-1 35,0 2 26,0 0 19,0 0 12,0-3-18,0 0-3,0 0-15,0 0-19,0 0-20,1 2-26,4 1-33,3 0-23,5 0-16,8 3-12,4-3-3,8 2 1,8-3 9,3 5 1,4-4 0,7 1-1,1-2-1,4 3-4,2-2 0,3 0-2,4 0 0,6 0 2,5-3-1,9 0-1,4 0-2,2 0 1,1 0-2,0 0 1,-5-2-1,-1 2 2,-1 0-2,4 0 1,-3-1 0,2 2 0,1 1 0,1 1 0,-4-1 1,-1 2 0,1 2 1,2 1-2,3-2 3,-3 2-2,2-3 1,3 1-1,-8-3 1,1-1-3,2 2 3,1-1 0,5 2-1,4-1 0,7 2 0,-1 1 1,3 0-1,-1-3-1,4 1 1,4 0 2,2 0-2,2 1 0,-3-2 0,-6 1 0,-2 1 1,-6-3 5,1 3 10,-8-4 1,-2 0 1,-7 4 1,-5-2 0,-9-1-1,-6 1 1,-4-2 2,-6-1-2,-5 0-5,-7 0-9,-2-1-1,-9 1-3,-5 0 0,0-2-1,-7 2 0,-6 0-1,-2 0-2,-5 0-1,-2 0 0,-5 0 1,2 0 0,-1 0-2,3 0 3,-1 2-2,2-1 0,-1 1 3,-1-1-1,0 2 3,-4-3 2,0 2 15,-3-2 22,0 2 10,0-2 2,2 0 2,-2 0 1,0 0-5,0 0 3,0 0 0,0 0-1,0 0-12,0 0-17,0 0 2,0 0-2,0 0 2,0 0 0,0 0 2,0 0 0,0 0 2,0 0 5,0 0-2,0 0-1,0 0-4,0 0 3,0 0-2,0 0-2,0 0-2,0 0-2,0 0-3,0 0-4,0 0-3,0 0-4,0 0-6,0 0-5,0 0-1,0 0 2,0 0 3,0 0 0,0 0 3,0 0-1,0 0-1,0 0 4,0 0-1,0 0 1,0 0-3,0 0-3,0 0-4,0 0-6,0 0-6,0 0-9,0 0-20,0 0-28,0 0-52,0 0-100,0-4-137,0-6-379,0 8 0,0-3 0,-2 0 0</inkml:trace>
  <inkml:trace contextRef="#ctx0" brushRef="#br0" timeOffset="84005.159">11062 13626 156,'-8'-4'79,"-4"3"22,-1-2 13,-1 2 17,2 0 24,6 1 24,3 0 14,1 0 8,2 0 17,0 0-45,-1 0-14,2 0-16,-1 0-11,-1 0-14,1 0-16,0 0-13,0 0 6,0 1 6,0 2-4,0-2-1,1 0 2,2-1 6,2 2 4,5-2 0,2 2-6,8 1-7,0-1-19,5 3-13,5-2-13,5 1-10,7-4-10,2 3-10,4-3-3,3 2-2,8-1 0,0 2-4,9 0 1,2-3 0,4 3 1,4 0 0,0 2 0,3-3-2,-3 5-2,-4-2-2,-2-1-1,-4 4 0,-2 1 0,-2-1-1,-1-1-4,-1 4 4,-2-1-3,0-3 3,-1-1-1,-1-1 0,-2-1 2,-2-1-3,-3-1-1,2 3 3,-4-1 1,3-1-1,1 0 0,2-1-1,4-2 2,2 0 1,9 2 2,3-2 1,3 1 2,5 2-2,8 0-1,1-2 0,5 4 3,3 1-3,3 0-1,7 1-2,0-3-1,5-1 0,3 0 0,0-3 4,-1 0 6,2-6 8,0 2 3,0-8 5,-1 2 1,-2-4 0,-3-6-2,-3 0-2,3-1 0,-1-1-4,0-2-5,-8-2-5,-1-4-7,-9-3-2,-9-3 2,-8-1 4,-7-2 5,-7 1 9,-7-2 3,-11 2 3,-7-1 1,-11 3-2,-5 2 3,-13 0-1,-1-3-2,-6 2-3,-6-1-4,0 0-8,-9-2 1,-3 1 5,-10-2 1,-4-2 3,-4 4 0,-8-2-1,-3 3-1,-10 3 0,-7 2 1,-5-1 0,-8 4-4,-6-1-7,-4 1-4,-5 4-1,-4-1-1,-12 4-2,-3-1 2,-8 4 0,-9-1 2,-8 3-1,-5 2-2,-1 3 2,-9-1-1,-2 3-2,-5-2 2,-3 0 1,-3 1-2,-1 3-2,-3-3-1,-2 1 0,-2-1 2,0 0 0,-3-1 0,0 2 4,5 0-3,-4 1 1,3 2 1,2 1-1,-3 5-2,5-2 2,2 1-3,2 2-1,0 1 1,-2 0-3,4 3-1,0 0 3,-3 2-2,6-1 2,7 3 2,4 1-5,10 1 1,8 3 3,12 0-4,11 4 0,8-2 1,8 2-2,2-1 1,13 3-2,5-3 1,8 4 1,5-1 0,11-1-4,3 2 2,7 2 0,4-2-1,5 4 2,6 4-3,3-3 0,4 3-2,5 3 2,2 1-2,2 3 5,-1-1-2,-1-1 1,1 2 2,-3-4 0,-2 1-1,-2 0 3,3-1 4,3 0-2,0-1 2,4 3-3,3-4 3,3 4 1,5-2-2,2 3-1,2 1 3,3-4-2,0 1-2,-2 1 1,1 0 0,-4-2 0,1 2 0,0-5 5,-1 3 1,4-1 4,5-2 1,1 0 0,4-3 2,6-2-1,1-3-1,0 2 2,0-4-2,1-4-5,2 2 0,2-3-2,5 3 2,4-2 0,5-2-1,5-1-2,4-1 5,3-1-2,0-3-2,2 0-2,1 0 0,-2-2-1,-1 0-4,0 2-15,3 0-46,-2-2-93,3 1-155,27-8-683,-33 2 0,-8-1 0,-8-7 0</inkml:trace>
  <inkml:trace contextRef="#ctx0" brushRef="#br0" timeOffset="229053.7606">17307 13109 1277,'0'-1'112,"-2"-2"23,-2 2 23,-6 1 19,3-3 13,-2 3 9,1 0 5,5 0 10,2-1 18,2-2-66,2 0-34,7-7-22,7-4-22,17-10-14,9-3-9,13-7-4,1 3-4,0-2-8,-3 8-15,-10 8-12,-8 11 0,-4 9 2,-9 17 2,-9 6-4,-8 16-6,-6 11-5,-11 10 1,-12 5-1,-14 2-3,-9-4 1,-9-6 4,-4-5-1,0-9 0,4-10 2,6-9 4,3-10 1,11-8 5,8-9 6,10 0 5,9-8-1,8-3-8,7 1 1,10-7 0,11-2-3,11 1-2,15 2-3,10 0-7,-1 5-4,4 7-5,-5-1-8,-7 7-2,-6 4-20,-10 5-30,-7 1-40,-10 3-104,11-5-579,-15 7 0,-2-3 0,-3-9 0</inkml:trace>
  <inkml:trace contextRef="#ctx0" brushRef="#br0" timeOffset="229806.1906">18571 12907 968,'-3'-3'61,"-6"-1"15,-6 2 18,-11 0 21,-7 2 27,-15 8 26,-4 3 11,-3 3 2,5 5 1,13-1-48,7 1-10,13-2-14,10-5-17,3-1-18,4-7-19,0 0-16,-3-3-2,3-1 1,0 0 6,0 4 5,0-4 4,5 3 7,0 6 3,-1 4-1,2 8-6,-3 3-9,-3 2-6,-2 2-4,2-4-6,0-5-7,0-4-5,0-8 3,5-2-2,6-5 1,8 0 2,8-3-1,9-3 0,5 3-1,1-4 1,-3 3 0,-3 4-1,-1 8-9,-8 4-1,-4 5-6,-8 5-5,-8 5 0,-5 0 2,-8 1 5,-9 0 3,-8-2 3,-8 0 3,-13-3-1,-7-2-1,-6-4 1,-4-5 3,3-4-2,9-5-9,7-4-20,12-4-44,20-4-107,7-8-148,12-3-356,12 0 0,13-4 0</inkml:trace>
  <inkml:trace contextRef="#ctx0" brushRef="#br0" timeOffset="230415.2153">18841 12951 844,'0'0'112,"0"0"19,0 0 8,3 0 4,2-4 9,6-2 10,5 1 5,7-4 6,7 3 5,1 1-58,-1 4-48,7 1-19,-6 7-6,-1 5-3,-7 5-8,-8 10-4,-7 6 3,-7 4 5,-12 6 7,-12 0 8,-8 4 12,-9 1 4,-11-4 3,4-1 10,0-4 3,10-7-4,6-6-6,9-6 4,11-8 14,7-6-3,2-2-13,2-4-4,3-2-6,6-1-7,9-5-4,5-1 0,10-1-2,9 1-15,2 2-27,6 4-7,-7 0-2,-1 6 1,-3 1-2,-7 2-2,-6 1-2,-7 2-5,-7-3-12,-4 1-11,-5-3-11,0-1-12,-3-3-95,4 0-129,18-11-438,-19 0 0,5-6 0,0-5 0</inkml:trace>
  <inkml:trace contextRef="#ctx0" brushRef="#br0" timeOffset="231233.8368">19310 12671 446,'-2'0'74,"2"3"33,0 3 35,-1 4 23,4 2 17,1 8 9,2 1 1,1-1 6,6 1 11,-3-1-25,4-8-21,1-3-21,0-7-25,0-2-19,1-6-16,1-2-6,-4-4 1,0-2-4,-5-4-8,-5-2-11,-1 4-11,-2-1-9,-3 1-2,0 1 14,-3 1 12,-1 6 3,-3 0 2,-1-1 0,-2 4 0,1-2-1,-3 4-1,3 0 2,2 0-7,1 3-11,3-3-12,0 1-7,-2 1 0,2-1-1,2 1-2,-1 1-1,2-2 1,-2 2-2,2 0 2,-1 0 12,1 0 11,0-2 8,3 2-1,-1-2 2,1 2 1,-2 0 5,1-2 9,1 2 10,-2 0 1,1-3-11,-1 1-12,1 1-4,-3-2-2,3 0-2,-1 3 1,-1-3-6,-1 1-11,1-1-11,2-1-6,-2 1-5,0 2-1,3-3-3,-4 1 0,3 0-2,-2 0-9,0 0-41,0 3-103,3 0-244,-9 0-511,-5-2 0,-16-1 0,-24-1 0</inkml:trace>
  <inkml:trace contextRef="#ctx0" brushRef="#br0" timeOffset="233386.9521">17362 13929 842,'0'0'50,"-3"0"16,-3 0 26,-1 0 22,1 0 18,0 0 14,3 0 12,3 0 10,0 0 16,-3 0-19,0 0-3,3 0-9,0 0-19,-4 0-19,4-3-12,0 3-8,0-3-6,0 2-7,0-2-13,0 1-11,0 1-9,0 1-7,0-2-4,0 2-6,-4-2-2,4 2-4,0 0-4,0-1-1,0-4-3,4 3-4,0-2 0,-1-1-1,0 1-2,0 3 2,1-2-2,1 1 2,1-3 0,-2 4 0,2-5 4,-3 1 2,-1 2 0,-1-2 0,1 3 1,-1 0 1,1 0-1,-1 2-2,1-3 0,0 0 0,-1 2 0,1-2-1,0 0 1,-2 1 2,2 0 2,-2 2 0,0-3 2,0 3-2,1-1-2,-1-1-2,0 1-4,0-1-2,0 2-2,2 0-2,-2 0-3,0 0-2,0 0-1,0 0-1,0 0 2,0 0-1,0 0 0,1-1 2,5-1-1,7-1 3,3 1 0,6-3 1,1 2 0,3 1 0,-4 0-3,1 2 2,-5 2 2,-2 0-2,0 1-3,0 2-2,-7 3 0,-3 3 11,0 1 9,-5 5 9,-6 2 6,-4 2 5,-7 0 5,-8 2 0,-9 4 8,-9-2 1,0 3 2,-4-1-11,0-2-7,5-1-8,4-2-5,9-10-1,6-4-3,7-7 4,6-8-6,6-5 3,12-7-4,6 2-1,10-4 2,6 1 0,10 3-4,-4 6-2,3 5-2,-3 1-6,1 5 1,-4 0-1,4 0 0,-3 0-1,-5 2-4,-2 5 0,-7 0 3,-1 1-1,-5 2-2,-2 2 1,-2-1-1,1 0-1,-2-2 0,-4 1 0,1-4 3,-3 0-4,-1-2-2,-1-1-15,1 0-22,1-1-18,-3 0-32,4-2-41,0 1-71,-1-2-133,16-3-471,-13 2 0,2 1 0,3-3 0</inkml:trace>
  <inkml:trace contextRef="#ctx0" brushRef="#br0" timeOffset="233943.4611">18088 13834 891,'-5'-4'54,"0"-1"23,-3 2 25,-6 0 20,1 1 18,-6 2 14,-2 3 17,1 2 16,1 0 13,0 4-16,3 6-12,3-1-18,2 3-21,7-2-16,1 2-9,1 2-12,8-3-17,8-2-12,6-5-12,8-1-13,5-4-10,4-2-6,-3 0-4,-7 1-6,-1 4-8,-7 4-4,-11 2 3,-4 3-5,-2 5 0,-7 0 0,-2-1-1,-8 2 1,-4-1 1,-4-5 1,-3 1 3,-3-1 1,2-6-3,-3-1 2,3-4-1,3-2-5,1-4-13,7-4-26,5-4-94,7-3-82,14-7-400,1 2 0,5 0 0,5 0 0</inkml:trace>
  <inkml:trace contextRef="#ctx0" brushRef="#br0" timeOffset="234361.0599">18526 13796 909,'-23'0'27,"-7"2"8,-8 3 8,-2 2 10,16 3 5,5 4 2,9 3 1,5-2 3,5-2 4,2 0-18,3-1-2,6-4-1,3 2-5,5-3-4,5 1 1,-2 1 5,-3 2 3,-3 1 4,-5 3 3,-5 5 9,-4 3 8,-10 0-1,-3 3 2,-8 1-1,-5-5-4,-7 3-3,2-7-4,4-1-6,5-7-7,0-5-31,13-7-89,19-12-411,-11-2 0,2-3 0</inkml:trace>
  <inkml:trace contextRef="#ctx0" brushRef="#br0" timeOffset="388003.7964">22540 8627 1499,'2'-2'113,"1"0"24,-2 1 14,1-1 11,-1 2 5,-1-2 6,0 2 3,0 0 9,0-1 9,0-1-78,0 2-28,0 0-20,0-1-8,0 4-1,0 3 5,0 8-2,3 12 6,4 9-5,-1 8-4,2 13-2,2 2 1,-6 8 6,2 3 17,0 6-3,2 3-2,-2 2 0,1 4-3,-1 8 4,6-2 0,0 2-3,0 5-3,0-1-9,-1-1-17,-4-1-4,-1-2 6,0-6 4,-2 3-1,-1 1-2,-2 3-5,1 4 4,-2 7 0,0-1 1,0 4-6,0-1-5,0 1-12,0 2-8,-2 5-5,-2-7 6,-3 0 6,-2-1-2,-1-6 4,1-2-2,0 1 2,2 3 0,0-3-1,3 0 2,-2 3-1,0-7-11,-5-3-6,4-3-4,-4-5-6,-1-9 3,6-8-6,-2-14-17,4-8-18,2-15-21,1-10-62,-2-10-56,2-8-95,-1-10-197,-1-13-389,-1-12 0,-3-14 0</inkml:trace>
  <inkml:trace contextRef="#ctx0" brushRef="#br0" timeOffset="388667.9696">20665 10699 828,'0'0'55,"3"0"50,0 0 46,7 0 44,-4 0 33,9-2 30,5-1 16,3-2 15,12 2 14,7-6-7,20 0-28,16-2-42,20-3-34,23 1-36,25 1-28,22-2-26,18-1-14,22-2-12,19 3-8,6-8 8,11 0 13,7-2 10,-4 2 3,-5-5 6,-8 6 4,-12-1 6,-20-2 2,-11-1-2,-19 4-3,-17-2-17,-17 0-20,-19 4-20,-16 2-16,-19 2-23,-16 3-41,-13 0-54,-16 5-66,-13 0-72,-10 0-242,-11-20-489,-20 17 0,-17-3 0,-21-8 0</inkml:trace>
  <inkml:trace contextRef="#ctx0" brushRef="#br0" timeOffset="389585.9006">22489 8698 1424,'0'-1'92,"0"0"32,0 0 26,0-1 22,0 1 8,0 1-4,0 0 10,-1 1 6,-4 6 8,-4 8-57,-7 11-31,-11 13-31,-7 5-24,-3 4-18,-1-5-3,10-4 10,6-8 28,12-13 51,7-8-1,6-10 6,11-10 8,4-12 6,10-10 3,6-7-4,6-10 0,-1-1-10,0-4-37,0 3-54,-3 1-6,-4 9-9,-10 11-12,-8 6-10,-5 11-5,2 10 0,-1 3-6,5 10 7,3 2-1,6 6-1,7 5-1,0 6 2,8-1 2,2 0 1,-4-1-3,-5-6-14,-8-4-17,-10-5-13,-8-4-55,-4-6-118,-1 0-118,-1-12-502,0 5 0,3-9 0,-11-5 0</inkml:trace>
  <inkml:trace contextRef="#ctx0" brushRef="#br0" timeOffset="390410.544">22093 8111 1799,'0'-1'23,"0"1"11,0 0 13,0 2 23,0 10 24,3 7 14,1 10 2,0 10 1,-1 10 0,2-2-22,-4 0 32,-1-9 14,0-9 9,0-7 6,0-7 8,0-8 1,-1-4 3,1-7 1,0-7 3,0-10-8,-2-11-25,4-8-25,-2-10-34,0-6-35,0-1-37,0-1-13,4 3-8,-1 13-6,-2 10-4,6 17 5,0 9 7,8 9 5,3 11 18,9 8 15,4 11 8,3 5 6,11 4 11,0-4 8,3-2 6,-1-6-4,-6-6-5,-13-7 22,-8-6 33,-7-7-6,-7-4 2,-6-12-7,0-9-9,4-13-6,-11-9-7,0-12-9,-7-11-10,2-5-29,-3 3-43,6 7-2,0 10-9,8 17-40,-1 13-63,2 10-27,0 8-24,0 3-73,2 2-130,-1-2-473,-1 12 0,5-2 0</inkml:trace>
  <inkml:trace contextRef="#ctx0" brushRef="#br0" timeOffset="391405.7656">25591 9951 750,'9'-5'123,"1"1"39,2 1 43,-2 0 32,-7 3 26,-3 0 14,0 0 7,0 0 2,0 0 9,-2 0-73,-2 0-31,-6 6-35,-8 1-39,-6 5-31,-5 1-26,-8 7-12,-1-7-6,2 6 1,3-5-12,6 1-13,13-9-8,6 2-5,6-3 2,2-1 3,2 0 3,-1 3 3,2 2 0,7 2-1,0 1 6,0 8 5,1 3 2,-7 6 5,1 5 1,-8 7-4,-3 0 0,-5 1-4,4 2-2,-3-4 0,1-2-2,2-7 0,7-5 5,-1-8 6,2-4 6,-1-6 4,10 0 1,7-4 3,10-4-3,9 3-3,9-6-25,5-1-52,1-6-70,-4 1-95,-5-6-150,8-7-438,-31 7 0,-7 3 0,-7 0 0</inkml:trace>
  <inkml:trace contextRef="#ctx0" brushRef="#br0" timeOffset="391866.3245">25556 10355 1962,'-11'-2'150,"-3"2"42,-2-1 29,1-2 30,9 3 8,5 0 10,2-2 15,7 0 10,5 2 7,10 0-99,10-2-47,6-1-40,0 1-32,1-2-26,-6-4-9,-7 3-14,-7-2-18,-8 1-8,-5 0-12,-1 1-3,-6 2-5,0 1-5,0 1 3,0 1-7,0-2-6,0 1-10,0 1-16,0 0-6,0 0-3,0 0-6,0 0-8,0 0-22,0 0-32,0 0-39,0 0-40,0 0-70,-3-1-102,0-12-254,-7 10 0,2 2 0,-4 1 0</inkml:trace>
  <inkml:trace contextRef="#ctx0" brushRef="#br0" timeOffset="393687.0621">22458 8274 449,'0'0'2,"0"-2"1,0 2-7,1-1-39,5-1-38,-4 4 0,-1-2 0,4 1 0</inkml:trace>
  <inkml:trace contextRef="#ctx0" brushRef="#br0" timeOffset="403640.9745">22728 10040 603,'0'0'99,"0"0"24,0 0 16,0 0 11,3 0 12,-3 0 8,0 0 8,0 0 12,0 0 12,0 0-46,0 0-15,0 3-6,4-3 3,-4 2 5,0-2 3,0 0 6,0 0-1,0-2-4,0 2-7,0 0-13,0 0-20,0 0-16,0 0-17,0 0-17,0 0-14,0 0-13,0 0-8,0 0-5,0 0-4,0 0 1,0 0 5,0 0 1,0 0 5,0 0 1,0 0 4,0 0 2,0 0 1,0 0-4,1 0-3,1 0 2,4 0-3,1 0-1,5 0-7,0 0-3,5 0-1,0 0-4,0 0 2,3 0-1,1 0 5,-1 0-6,-1 0-6,-2 0 1,-1 0 2,-1 0-1,3 0-3,-2-3 7,1 1-3,-4 0 0,-2-2-2,-1 1-6,-3 2 8,3 1-2,-4-2-1,-1 2-3,0 0 1,-1 0-6,1 0 1,-4 0 1,2 0 1,-3 0 2,5 0-7,-5 0 2,0 0 1,0 0 4,0 0-1,0 0 1,0 0 0,0 0 3,0 0 0,0 0 0,0 0 3,0 0-4,0 0-2,0 0-3,0 0-6,0 0-3,0 0-6,0 0-6,0 0-4,0 0 2,0 0 2,0 0 1,0 3 0,0 3 6,1 4 6,-1 2 7,2 6 4,-2 6 7,0 1 2,0 1-1,0 0-2,0-2 2,0 0 1,1-4-1,-1-2-1,2-2 0,-2-3 0,1-1-3,-1 1 4,2-3 2,-2 2 1,0-1 4,1 2-1,1-1-1,-1-1 2,-1 1-3,3-1 1,-3-6 1,2 2 0,-2-3-5,1-2 0,-1-1-2,0-1 1,0 2 1,2-2-1,-2 0-1,0 0-1,0 1 0,0-1-4,0 0 3,0 0-2,0 2-1,0 1-4,0-3 0,1 2 1,-1-2 0,0 1 1,0 1-1,0-2 2,0 1-1,0-1-1,0 2 1,0-2-1,0 0-3,0 0-4,0 0 1,0 0-2,0 0 1,0 0 0,0 0-4,0 1 1,2-1-6,-2 0-4,0 0-9,3 0-14,-3 0-5,0 0-9,0 3-11,0-3-12,1 0-14,-1 0-20,0 0-23,0 0-54,0 0-60,0 0-62,0-4-60,0-9-160,0 9 0,0 0 0,0 0 0</inkml:trace>
  <inkml:trace contextRef="#ctx0" brushRef="#br0" timeOffset="405136.4283">13764 8865 608,'0'0'72,"0"0"22,0 0 16,0 0 17,0 0 16,0 0 7,0 0 4,0 0 2,0 0-2,0 0-48,0 0-30,0 0-21,0 0-16,0 0-18,0 0-18,0 0-22,0 0-12,0 0-31,0 0-70,5-2-232,-2 4 0,-3 0 0,3 0 0</inkml:trace>
  <inkml:trace contextRef="#ctx0" brushRef="#br0" timeOffset="406808.3274">22461 8314 326,'0'-3'32,"0"-1"-1,1 0-5,1-2-16,1 6-33,4 0-57,1 0 0,-1 0 0,4 1 0</inkml:trace>
  <inkml:trace contextRef="#ctx0" brushRef="#br0" timeOffset="411694.8263">22766 10464 231,'0'0'36,"0"-3"9,0 3 7,0 0 4,0-2 10,0 2 10,0 0 15,0 0 14,0 0 7,0 0-11,0 0 8,0 0 2,0 0 2,0 0-1,0 0-4,0 0-8,0 0-14,0-1-13,3-2-4,-3 2-8,0-4-4,3 0-9,-1 2-6,-1-3 4,1 1-3,1 1-1,-2 0 4,4 0 1,-2-1 4,0 0-3,-2 0-5,2 0 3,0-1 2,-3 3-3,3-3-3,0 3 4,-3-1 2,4 0 2,-4 1-3,4 3-1,-4-2-1,0 2-5,0-1-1,0 1-1,0-1 1,1 1 0,-1 0-7,2-2-2,-1 1-3,1-1-5,-2 2-1,0-3-1,0 3 0,0 0 4,1-2 5,-1 2 2,0 0 0,0 0-2,2-3 1,-1 0-2,1 1 0,-1 0-4,1-3-4,-1 3-3,-1 1-6,2-2-5,-2 0 2,0-2 0,3 3 2,-1-2 0,-1 0-2,2-2 1,1 2 1,1 0-2,-1-1 0,1-1-2,0 2 0,-1-1 0,-1 1-2,1 2 1,-1-3 1,0 4 1,0-1 0,-3-1 3,4 0 2,-3 0 7,4 0-4,-2-4 3,0 2 3,2 0 1,-2-2 4,1 2-2,-1 0 0,0 2-1,1-2-1,1 1-4,-1-1 5,2 0 0,-3 1-3,-3 3-1,3-4 0,0 1 4,0 2 1,-3-1 1,0-4 1,3 4-2,-3 0-1,2-1 1,-1 1 0,1 2-1,-1-3-2,1 2-4,1-2 0,0 1 2,0 0-4,0 3 0,1-6-4,-1 3-6,0-2 3,4 0-1,-4 0-1,-2 0-2,5-1 3,-2 0-1,-1 1 2,0-1 1,2 0 1,-2-3 7,-1 1-4,2-4 4,5 1 5,-1 0-4,-1-3 2,3 0-4,-2 1-1,0-1 2,-1 2 1,-2 0-1,1 0 2,0 2-3,-2-2-2,1 1 2,1-3-4,0 0 3,-2-3-2,2 2-1,3 1-6,2-3-1,-1 4-1,1-1-1,2 2 2,-2 0-2,0-2 1,-1 2-2,-4 0 1,3 2-1,-3 0 1,2 0 1,-2-1-1,1-2-2,-1 0-2,5-2 2,-4 2 0,1 1 1,-2 2-4,1 2 5,-4-3-2,2 5 2,-2-5-1,0 5 0,2-2 2,-2 0 0,4-4-1,-3 0-2,2 2 2,2-2-2,0-1 3,2 5 0,-4-4-1,0 3 1,0-2 1,-1 4 1,1-4 3,-2 0-1,2 1 2,3-4-2,-1-1-5,1-1 5,0 1 2,-1-2-2,0 0-2,0 3 0,0-1-4,-4 1 7,3 5-4,-4-2 1,3-1 4,-1 0-5,1-2-2,0 0 1,4-1 0,-2-2 2,0 3 0,2 0-3,-2 0 2,-1 2-1,1 0-1,-1 0 0,-1 2-1,0-1 2,4 4-2,-3-2-1,-1-2-1,1-1 2,3-3-1,-2 1 1,1-3 0,-1 2 0,1-2 2,-3 3-1,2 2 0,-2 1-1,1 2 1,0-2-2,-4 2-1,5-2 1,-3 1 1,1-1-2,3-2 0,0 3 1,-2-4-1,3 1 0,-5 1 2,1-2 1,0 4-2,-3-2-2,1 3 4,2-1-2,-1 2-2,0 1 1,1-2 0,0-1 0,0 1-1,3-1-1,-3-1 2,0 0 0,0 1-4,-3 0 2,-1 4 1,1-4 2,2 2 2,-1 1-3,0-2 1,2 2-1,0-3 3,2 2 2,-2-1 0,0-1-2,-2-1 2,1 0-4,-2-3-1,0 2 6,1 3-3,-1-2 2,2 1-2,-2 2 1,1-1-3,1 2 4,-2-1-2,4 0 2,-4-1-2,3 1-3,-3 0 3,-3 2 0,4-2-2,-4 1-1,1-1 3,2 2-2,-1-1 2,1 0 0,-2 0-1,3 0-1,-2 2 0,1-2 0,2 0 2,-4-3 0,2 3-2,3 0 0,-3 0 0,0-1-2,3 2 2,-1-1 0,-4 3 0,2-2-1,0 0 0,-3 4 0,3-2 2,-3 2 0,0 0-2,3 0 2,-3 0 0,0-1-1,2 0 0,-2 0 0,1-1-1,1 0 1,-1 0-1,1 2 0,1-1 0,-2 2 0,-1-1 0,2-1 0,-2 1 0,1-5 0,1 3 2,-1 0-2,2 0 0,0-4 0,3 2 0,-6 0 0,3-2 0,-3 4 0,0-1 0,0 5 0,0-2 0,0 2 0,0-3 0,0 3 0,0 0 0,0 0 0,0 0 2,0 0-2,0 0 3,0 0 0,0 0 0,0-2 0,0 2 1,0-1 0,4 0 1,-4-2-5,0 1-1,0-3 5,0 2-5,0 3 0,0-4-1,0 4 1,0 0-2,0 0 1,0 0-1,0 0 4,1 0-1,-1 0-2,0 0 2,3 0 0,-3 0-2,1 0 0,-1 0 1,0 0-1,0 0-2,2-1 0,-2-1-1,1 1-5,1 0-6,1-2-16,-3 0-26,1 3-30,-1 0-23,0 0-20,0 0-26,0 0-64,0-2-79,0 2-73,5-2-118,-4 3-142,-1 2 0,-4 4 0,-1 1 0</inkml:trace>
  <inkml:trace contextRef="#ctx0" brushRef="#br0" timeOffset="412688.3809">23422 8979 1312,'-1'0'50,"-2"0"7,1 0 10,2 0 11,0 0 25,0 0 20,0 0 18,0 0 13,0 0 12,0 0-29,0 0 9,0 0 3,0 0-6,5 0-8,-1 0-23,5-1-19,4 1-13,4-4-14,1 1-9,-4-1-10,-2 1-9,-2 0-6,-2-1 1,-2 0-1,0 1-1,0 0 0,-1 0-4,-1-2 0,1 2-2,-1-1-4,-1 2-7,0 0-3,-1-1-4,1 3 0,-2-1-1,-1 1 1,3 0 0,-3-3 1,0 3 1,0 0-4,0 0 0,0 0 0,0 0-3,0 0 2,0 0-2,0 0 1,3 0 4,-3 4 9,3 1 8,0 1 10,3 10 8,-2 2 10,-1 5 6,2 3 2,-2 3 2,0-2-1,3 1-4,-3-3-8,2-2-10,-3-5-7,1-6-4,-2-4-6,-1-3-2,3-4-2,0-1-8,-2 0-26,2 0-24,-1-3-38,-1 0-61,-1-3-92,0-1-111,7-7-390,-9 9 0,-1 0 0</inkml:trace>
  <inkml:trace contextRef="#ctx0" brushRef="#br0" timeOffset="417426.5264">22739 9598 342,'0'0'43,"0"-3"14,0 1 11,0 1 14,0 1 13,0-2 17,0 2 14,0 0 11,0 0 10,0 0-26,0 0-9,0 0-12,0 0-10,0 0-13,0 0-12,0 0-14,0 0-12,0 0-7,0 0-9,0 0-10,0 0-7,0 0 0,0 0 0,2 0 0,2 0-6,1 0-8,5 0-12,2 0-10,5 0-17,3 0-12,3 0 6,5 0-5,2 0-7,-2 0-29,-1 0-18,-4 0-18,-10 0-16,-3 0-80,0 2 0,-6 0 0,-2 1 0</inkml:trace>
  <inkml:trace contextRef="#ctx0" brushRef="#br0" timeOffset="419998.5414">17139 10303 551,'-1'-4'18,"-3"-1"11,1 0 3,-3 1 14,-1-1 29,-2 3 21,1-2 15,-3 1 9,2 2 14,-1-4-11,-1 3 6,-1-1-8,-2 0-1,1 2-6,-4 1-20,3 0-17,-3 0-11,6 0-7,-1 0-11,1 0-3,5 4-7,0 1 0,1 1-1,2 4 7,1 1-1,2 2-3,0-1 0,2 2-2,3-2 1,-2 0-3,3-4 1,0-2-6,2 1 10,1-4-8,1-3-3,3 0-2,2-5-2,1-2 0,5-3-2,-1-2 1,-4-2 1,-2 0 2,-4 0-10,-2 5-6,-3 0-1,-4 2 0,-1 5-1,0 0-1,0 2-1,0 0-8,0 0 1,0 0 13,0 2 8,0 4 14,0 9 4,0 5 2,4 8 2,-4 3 3,0 5 2,3-1 6,-3 1 1,0-3-15,0-1-8,0-4-15,0-5-7,0-3-5,0-2-15,0-8-32,0-3-34,0-4-64,0-3-131,0-6-333,3 3 0,-3-5 0,3-2 0</inkml:trace>
  <inkml:trace contextRef="#ctx0" brushRef="#br0" timeOffset="420448.332">17373 10309 703,'-5'1'59,"1"5"29,-1 2 16,4 5 27,-1-1 13,4 6 11,-1 0 13,2 0 10,3-6-1,-1 2-33,2-6-3,-1-2-1,3-5-13,1-2-24,1-4-13,2-3-14,-2-7-20,2 1-15,-6-6-12,-1-1-11,-3 4-27,1-5-39,-8 6-11,-2 2-4,-1 4 2,-6 5 1,-1 0 3,0 5-6,1 0-10,3 0-24,4 0-58,6 0-87,-4 5-135,4 4 0,-4 0 0</inkml:trace>
  <inkml:trace contextRef="#ctx0" brushRef="#br0" timeOffset="420819.6172">17040 10729 694,'-3'6'79,"3"-1"52,-3 2 31,3 0 12,0-5 6,0-1 8,3-1 4,4-1 9,7-4 10,10-2-22,16-7-41,12-6-50,13-4-31,13-2-11,10 3-10,-3 0-16,-1 5-30,-7 1-65,-14 3-74,-14 0-107,-18-1-233,-11 11 0,-16 1 0,-4 6 0</inkml:trace>
  <inkml:trace contextRef="#ctx0" brushRef="#br0" timeOffset="421559.2912">17069 10935 1064,'0'1'61,"0"-1"6,0 0 13,2-3 11,5-1 19,3-3 13,4-1 11,9-5 6,1-1 7,6 0-46,-2-1-5,7 3-6,-2 2-11,-4 5-12,-5 1-12,-6 8-6,-6 1-2,-11 10 6,2 5 5,-9 8 7,-9 3 5,-5 7 7,-7 1 7,-11-2 8,-2 2 0,1-4 1,1-6 2,4-5-1,7-9 16,6-4 5,8-7-5,3-4-9,7-7-5,2-2-5,2-7-4,12-2-6,0-2-9,4 0-12,2 3-27,0 5-20,-5 6-4,1 1 4,-4 2-3,1 3-5,3 0-1,-3 0-1,3 0-3,-2 0 3,2 3-2,1-1 1,-2 1-1,2 1-9,-2 1-10,-3-1-14,0 0-15,-2 0-16,0 0-20,-5 0-30,4-1-37,-1 0-46,-1 1-69,0-4-62,14 3-80,-10 1-150,3 5 0,-2-5 0</inkml:trace>
  <inkml:trace contextRef="#ctx0" brushRef="#br0" timeOffset="423853.4369">22839 9114 235,'0'-3'18,"0"1"11,0-1 15,0-1 12,0 3 6,0-1 8,0 2 14,0 0 18,0 0 19,0 0 5,0 0 7,0 0 0,0 0-7,0 0 0,0 0 5,0 0 4,0 0-2,0 0-11,0 0-11,0 0-14,0 0-13,0 0-13,0 0-9,0 0-11,0 0-12,0 0-12,0 0-12,0 0-4,0 0-7,0 0-1,0 0 2,0 2 6,0-1 8,0 0 12,0 1 11,0-2 5,0 0 2,0 0 2,0 0 1,0 0 3,0 0-2,0 0 3,0 0-6,0 0-9,0 0-10,0 0-6,0 1-4,0 0-1,0 3 2,0 1-2,0 0-2,0 2-3,0 3-4,0-2 1,0 3 4,0 4 1,0 2 5,0 0-4,0 4-3,-2-1 1,2-3 0,-3 0-3,0-5 1,0-4-5,3-2-3,-2 0 3,2 0 2,0-6 3,2 5 12,-2-5 2,1 0 6,4 0 0,1 0 0,4 0 1,4-5 0,-1 5-15,1-4-19,2-4-23,1 3-57,1-2-58,1-1-62,-5 2-58,-1-2-68,7-1-223,-13 6 0,-4 0 0,0 1 0</inkml:trace>
  <inkml:trace contextRef="#ctx0" brushRef="#br0" timeOffset="424208.4504">22962 9105 463,'3'-3'62,"-3"0"27,0 1 10,1-1 5,-2 3 35,1 5 22,0 1 30,0 8 18,0 7 10,0 8-41,0 5-21,0 4-24,0 2-11,0-3-4,0-4-36,0-4-40,0-4-69,1-7-90,5-8-124,-3 0-195,3-3 0,1-6 0,6-4 0</inkml:trace>
  <inkml:trace contextRef="#ctx0" brushRef="#br0" timeOffset="424674.4457">23192 9024 1086,'-3'-5'102,"-5"5"2,-2-2 8,-4 1 26,0 2 18,-2 6 9,0 1 11,2 5 13,2 5 9,9 4-88,-1-2-2,4 1 3,0-2-4,1-4-20,-1-1-18,5-2-9,2-3-10,5-1-13,3 1-9,-1-3-7,1 0-10,-5 2-11,1 1-7,-5 2-5,0 1-3,-5 5-1,1-5-2,-4 2 2,-1 3 0,-5-5 1,-2 3-9,-2-4-28,-4 0-38,2-5-73,4-6-123,-2-2-213,1-7 0,8-3 0</inkml:trace>
  <inkml:trace contextRef="#ctx0" brushRef="#br0" timeOffset="425009.5872">23258 8911 1340,'0'4'108,"0"2"22,0 3 12,0 1 5,2 3 2,-1-5 15,2-1 12,3-2 7,3-4 4,2-1-75,-1-3-34,-1-4-36,-1-4-37,-5-2-26,-1-3-36,-2-2-35,-5-2-25,-3 3-33,-1-2-72,12 7-238,-19 6 0,-2 7 0,0 6 0</inkml:trace>
  <inkml:trace contextRef="#ctx0" brushRef="#br0" timeOffset="425684.5565">22665 9162 927,'0'0'83,"2"0"24,-2 0 24,0 0 37,0 0 37,0 0 28,0 0 4,-2 0 8,-1 3 11,-2 4-36,-3 4-18,2 5-17,0 7-17,4 4-34,2-3-40,0 0-24,2-5 1,2-5 3,2-5 3,5-4-18,4-5-7,-3 0-8,4-5-4,-5-2-10,-3-6-15,-3-1-26,-2-1-29,-3-2-35,0 0-42,-4 1-39,-3 3-64,1 4-118,-7-20-296,-1 34 0,-2 4 0</inkml:trace>
</inkml:ink>
</file>

<file path=ppt/media/image1.tmp>
</file>

<file path=ppt/media/image18.jpeg>
</file>

<file path=ppt/media/image2.png>
</file>

<file path=ppt/media/image24.jpeg>
</file>

<file path=ppt/media/image29.tmp>
</file>

<file path=ppt/media/image3.tmp>
</file>

<file path=ppt/media/image6.png>
</file>

<file path=ppt/media/image6.tmp>
</file>

<file path=ppt/media/image8.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0CAF005-D3D6-497B-9FCF-9B2D41C6F9EB}"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3CEEB0-F205-4C55-9AD0-894774B8B09F}" type="slidenum">
              <a:rPr lang="en-US" smtClean="0"/>
              <a:t>‹#›</a:t>
            </a:fld>
            <a:endParaRPr lang="en-US"/>
          </a:p>
        </p:txBody>
      </p:sp>
    </p:spTree>
    <p:extLst>
      <p:ext uri="{BB962C8B-B14F-4D97-AF65-F5344CB8AC3E}">
        <p14:creationId xmlns:p14="http://schemas.microsoft.com/office/powerpoint/2010/main" val="29890979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CAF005-D3D6-497B-9FCF-9B2D41C6F9EB}"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3CEEB0-F205-4C55-9AD0-894774B8B09F}" type="slidenum">
              <a:rPr lang="en-US" smtClean="0"/>
              <a:t>‹#›</a:t>
            </a:fld>
            <a:endParaRPr lang="en-US"/>
          </a:p>
        </p:txBody>
      </p:sp>
    </p:spTree>
    <p:extLst>
      <p:ext uri="{BB962C8B-B14F-4D97-AF65-F5344CB8AC3E}">
        <p14:creationId xmlns:p14="http://schemas.microsoft.com/office/powerpoint/2010/main" val="35541224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CAF005-D3D6-497B-9FCF-9B2D41C6F9EB}"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3CEEB0-F205-4C55-9AD0-894774B8B09F}" type="slidenum">
              <a:rPr lang="en-US" smtClean="0"/>
              <a:t>‹#›</a:t>
            </a:fld>
            <a:endParaRPr lang="en-US"/>
          </a:p>
        </p:txBody>
      </p:sp>
    </p:spTree>
    <p:extLst>
      <p:ext uri="{BB962C8B-B14F-4D97-AF65-F5344CB8AC3E}">
        <p14:creationId xmlns:p14="http://schemas.microsoft.com/office/powerpoint/2010/main" val="1767897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CAF005-D3D6-497B-9FCF-9B2D41C6F9EB}"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3CEEB0-F205-4C55-9AD0-894774B8B09F}" type="slidenum">
              <a:rPr lang="en-US" smtClean="0"/>
              <a:t>‹#›</a:t>
            </a:fld>
            <a:endParaRPr lang="en-US"/>
          </a:p>
        </p:txBody>
      </p:sp>
    </p:spTree>
    <p:extLst>
      <p:ext uri="{BB962C8B-B14F-4D97-AF65-F5344CB8AC3E}">
        <p14:creationId xmlns:p14="http://schemas.microsoft.com/office/powerpoint/2010/main" val="420214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0CAF005-D3D6-497B-9FCF-9B2D41C6F9EB}"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3CEEB0-F205-4C55-9AD0-894774B8B09F}" type="slidenum">
              <a:rPr lang="en-US" smtClean="0"/>
              <a:t>‹#›</a:t>
            </a:fld>
            <a:endParaRPr lang="en-US"/>
          </a:p>
        </p:txBody>
      </p:sp>
    </p:spTree>
    <p:extLst>
      <p:ext uri="{BB962C8B-B14F-4D97-AF65-F5344CB8AC3E}">
        <p14:creationId xmlns:p14="http://schemas.microsoft.com/office/powerpoint/2010/main" val="4163902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0CAF005-D3D6-497B-9FCF-9B2D41C6F9EB}"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3CEEB0-F205-4C55-9AD0-894774B8B09F}" type="slidenum">
              <a:rPr lang="en-US" smtClean="0"/>
              <a:t>‹#›</a:t>
            </a:fld>
            <a:endParaRPr lang="en-US"/>
          </a:p>
        </p:txBody>
      </p:sp>
    </p:spTree>
    <p:extLst>
      <p:ext uri="{BB962C8B-B14F-4D97-AF65-F5344CB8AC3E}">
        <p14:creationId xmlns:p14="http://schemas.microsoft.com/office/powerpoint/2010/main" val="3657487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0CAF005-D3D6-497B-9FCF-9B2D41C6F9EB}" type="datetimeFigureOut">
              <a:rPr lang="en-US" smtClean="0"/>
              <a:t>8/30/2024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F3CEEB0-F205-4C55-9AD0-894774B8B09F}" type="slidenum">
              <a:rPr lang="en-US" smtClean="0"/>
              <a:t>‹#›</a:t>
            </a:fld>
            <a:endParaRPr lang="en-US"/>
          </a:p>
        </p:txBody>
      </p:sp>
    </p:spTree>
    <p:extLst>
      <p:ext uri="{BB962C8B-B14F-4D97-AF65-F5344CB8AC3E}">
        <p14:creationId xmlns:p14="http://schemas.microsoft.com/office/powerpoint/2010/main" val="1493416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0CAF005-D3D6-497B-9FCF-9B2D41C6F9EB}" type="datetimeFigureOut">
              <a:rPr lang="en-US" smtClean="0"/>
              <a:t>8/30/2024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F3CEEB0-F205-4C55-9AD0-894774B8B09F}" type="slidenum">
              <a:rPr lang="en-US" smtClean="0"/>
              <a:t>‹#›</a:t>
            </a:fld>
            <a:endParaRPr lang="en-US"/>
          </a:p>
        </p:txBody>
      </p:sp>
    </p:spTree>
    <p:extLst>
      <p:ext uri="{BB962C8B-B14F-4D97-AF65-F5344CB8AC3E}">
        <p14:creationId xmlns:p14="http://schemas.microsoft.com/office/powerpoint/2010/main" val="3395223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CAF005-D3D6-497B-9FCF-9B2D41C6F9EB}" type="datetimeFigureOut">
              <a:rPr lang="en-US" smtClean="0"/>
              <a:t>8/30/2024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F3CEEB0-F205-4C55-9AD0-894774B8B09F}" type="slidenum">
              <a:rPr lang="en-US" smtClean="0"/>
              <a:t>‹#›</a:t>
            </a:fld>
            <a:endParaRPr lang="en-US"/>
          </a:p>
        </p:txBody>
      </p:sp>
    </p:spTree>
    <p:extLst>
      <p:ext uri="{BB962C8B-B14F-4D97-AF65-F5344CB8AC3E}">
        <p14:creationId xmlns:p14="http://schemas.microsoft.com/office/powerpoint/2010/main" val="3166124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CAF005-D3D6-497B-9FCF-9B2D41C6F9EB}"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3CEEB0-F205-4C55-9AD0-894774B8B09F}" type="slidenum">
              <a:rPr lang="en-US" smtClean="0"/>
              <a:t>‹#›</a:t>
            </a:fld>
            <a:endParaRPr lang="en-US"/>
          </a:p>
        </p:txBody>
      </p:sp>
    </p:spTree>
    <p:extLst>
      <p:ext uri="{BB962C8B-B14F-4D97-AF65-F5344CB8AC3E}">
        <p14:creationId xmlns:p14="http://schemas.microsoft.com/office/powerpoint/2010/main" val="38839204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CAF005-D3D6-497B-9FCF-9B2D41C6F9EB}"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3CEEB0-F205-4C55-9AD0-894774B8B09F}" type="slidenum">
              <a:rPr lang="en-US" smtClean="0"/>
              <a:t>‹#›</a:t>
            </a:fld>
            <a:endParaRPr lang="en-US"/>
          </a:p>
        </p:txBody>
      </p:sp>
    </p:spTree>
    <p:extLst>
      <p:ext uri="{BB962C8B-B14F-4D97-AF65-F5344CB8AC3E}">
        <p14:creationId xmlns:p14="http://schemas.microsoft.com/office/powerpoint/2010/main" val="4035606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CAF005-D3D6-497B-9FCF-9B2D41C6F9EB}" type="datetimeFigureOut">
              <a:rPr lang="en-US" smtClean="0"/>
              <a:t>8/30/2024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3CEEB0-F205-4C55-9AD0-894774B8B09F}" type="slidenum">
              <a:rPr lang="en-US" smtClean="0"/>
              <a:t>‹#›</a:t>
            </a:fld>
            <a:endParaRPr lang="en-US"/>
          </a:p>
        </p:txBody>
      </p:sp>
    </p:spTree>
    <p:extLst>
      <p:ext uri="{BB962C8B-B14F-4D97-AF65-F5344CB8AC3E}">
        <p14:creationId xmlns:p14="http://schemas.microsoft.com/office/powerpoint/2010/main" val="10232323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6.png"/><Relationship Id="rId1" Type="http://schemas.openxmlformats.org/officeDocument/2006/relationships/slideLayout" Target="../slideLayouts/slideLayout4.xml"/><Relationship Id="rId6" Type="http://schemas.openxmlformats.org/officeDocument/2006/relationships/image" Target="../media/image13.emf"/><Relationship Id="rId5" Type="http://schemas.openxmlformats.org/officeDocument/2006/relationships/customXml" Target="../ink/ink9.xml"/><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10.xml"/><Relationship Id="rId1" Type="http://schemas.openxmlformats.org/officeDocument/2006/relationships/slideLayout" Target="../slideLayouts/slideLayout4.xml"/><Relationship Id="rId5" Type="http://schemas.openxmlformats.org/officeDocument/2006/relationships/image" Target="../media/image15.emf"/><Relationship Id="rId4" Type="http://schemas.openxmlformats.org/officeDocument/2006/relationships/customXml" Target="../ink/ink11.xml"/></Relationships>
</file>

<file path=ppt/slides/_rels/slide12.xml.rels><?xml version="1.0" encoding="UTF-8" standalone="yes"?>
<Relationships xmlns="http://schemas.openxmlformats.org/package/2006/relationships"><Relationship Id="rId3" Type="http://schemas.openxmlformats.org/officeDocument/2006/relationships/customXml" Target="../ink/ink12.xml"/><Relationship Id="rId2" Type="http://schemas.openxmlformats.org/officeDocument/2006/relationships/image" Target="../media/image6.tmp"/><Relationship Id="rId1" Type="http://schemas.openxmlformats.org/officeDocument/2006/relationships/slideLayout" Target="../slideLayouts/slideLayout2.xml"/><Relationship Id="rId6" Type="http://schemas.openxmlformats.org/officeDocument/2006/relationships/image" Target="../media/image17.emf"/><Relationship Id="rId5" Type="http://schemas.openxmlformats.org/officeDocument/2006/relationships/customXml" Target="../ink/ink13.xml"/><Relationship Id="rId4" Type="http://schemas.openxmlformats.org/officeDocument/2006/relationships/image" Target="../media/image16.emf"/></Relationships>
</file>

<file path=ppt/slides/_rels/slide13.xml.rels><?xml version="1.0" encoding="UTF-8" standalone="yes"?>
<Relationships xmlns="http://schemas.openxmlformats.org/package/2006/relationships"><Relationship Id="rId3" Type="http://schemas.openxmlformats.org/officeDocument/2006/relationships/customXml" Target="../ink/ink14.xml"/><Relationship Id="rId7" Type="http://schemas.openxmlformats.org/officeDocument/2006/relationships/image" Target="../media/image20.emf"/><Relationship Id="rId2" Type="http://schemas.openxmlformats.org/officeDocument/2006/relationships/image" Target="../media/image18.jpeg"/><Relationship Id="rId1" Type="http://schemas.openxmlformats.org/officeDocument/2006/relationships/slideLayout" Target="../slideLayouts/slideLayout2.xml"/><Relationship Id="rId6" Type="http://schemas.openxmlformats.org/officeDocument/2006/relationships/customXml" Target="../ink/ink15.xml"/><Relationship Id="rId5" Type="http://schemas.openxmlformats.org/officeDocument/2006/relationships/image" Target="../media/image8.tmp"/><Relationship Id="rId4" Type="http://schemas.openxmlformats.org/officeDocument/2006/relationships/image" Target="../media/image19.emf"/></Relationships>
</file>

<file path=ppt/slides/_rels/slide1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16.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17.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customXml" Target="../ink/ink18.xml"/><Relationship Id="rId2" Type="http://schemas.openxmlformats.org/officeDocument/2006/relationships/image" Target="../media/image6.tmp"/><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17.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image" Target="../media/image24.jpeg"/><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18.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customXml" Target="../ink/ink20.xml"/><Relationship Id="rId1" Type="http://schemas.openxmlformats.org/officeDocument/2006/relationships/slideLayout" Target="../slideLayouts/slideLayout4.xml"/><Relationship Id="rId5" Type="http://schemas.openxmlformats.org/officeDocument/2006/relationships/image" Target="../media/image27.emf"/><Relationship Id="rId4" Type="http://schemas.openxmlformats.org/officeDocument/2006/relationships/customXml" Target="../ink/ink21.xml"/></Relationships>
</file>

<file path=ppt/slides/_rels/slide1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customXml" Target="../ink/ink2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9.tmp"/><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customXml" Target="../ink/ink23.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mp"/><Relationship Id="rId1" Type="http://schemas.openxmlformats.org/officeDocument/2006/relationships/slideLayout" Target="../slideLayouts/slideLayout5.xml"/><Relationship Id="rId5" Type="http://schemas.openxmlformats.org/officeDocument/2006/relationships/image" Target="../media/image2.emf"/><Relationship Id="rId4" Type="http://schemas.openxmlformats.org/officeDocument/2006/relationships/customXml" Target="../ink/ink1.xml"/></Relationships>
</file>

<file path=ppt/slides/_rels/slide4.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3.tmp"/><Relationship Id="rId1" Type="http://schemas.openxmlformats.org/officeDocument/2006/relationships/slideLayout" Target="../slideLayouts/slideLayout5.xml"/><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customXml" Target="../ink/ink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6.tmp"/><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customXml" Target="../ink/ink5.xml"/><Relationship Id="rId7" Type="http://schemas.openxmlformats.org/officeDocument/2006/relationships/customXml" Target="../ink/ink7.xml"/><Relationship Id="rId2" Type="http://schemas.openxmlformats.org/officeDocument/2006/relationships/image" Target="../media/image8.tmp"/><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customXml" Target="../ink/ink6.xml"/><Relationship Id="rId4" Type="http://schemas.openxmlformats.org/officeDocument/2006/relationships/image" Target="../media/image9.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Geometry and Measures</a:t>
            </a:r>
          </a:p>
        </p:txBody>
      </p:sp>
      <p:sp>
        <p:nvSpPr>
          <p:cNvPr id="3" name="Subtitle 2"/>
          <p:cNvSpPr>
            <a:spLocks noGrp="1"/>
          </p:cNvSpPr>
          <p:nvPr>
            <p:ph type="subTitle" idx="1"/>
          </p:nvPr>
        </p:nvSpPr>
        <p:spPr/>
        <p:txBody>
          <a:bodyPr/>
          <a:lstStyle/>
          <a:p>
            <a:r>
              <a:rPr lang="en-US" dirty="0" smtClean="0"/>
              <a:t>KAZIBA   STEPHEN</a:t>
            </a:r>
          </a:p>
          <a:p>
            <a:r>
              <a:rPr lang="en-US" dirty="0" smtClean="0"/>
              <a:t>30</a:t>
            </a:r>
            <a:r>
              <a:rPr lang="en-US" baseline="30000" dirty="0" smtClean="0"/>
              <a:t>TH</a:t>
            </a:r>
            <a:r>
              <a:rPr lang="en-US" dirty="0" smtClean="0"/>
              <a:t> AUGUST 2024 </a:t>
            </a:r>
          </a:p>
          <a:p>
            <a:endParaRPr lang="en-US" dirty="0"/>
          </a:p>
        </p:txBody>
      </p:sp>
    </p:spTree>
    <p:extLst>
      <p:ext uri="{BB962C8B-B14F-4D97-AF65-F5344CB8AC3E}">
        <p14:creationId xmlns:p14="http://schemas.microsoft.com/office/powerpoint/2010/main" val="74191155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Activity</a:t>
            </a:r>
            <a:endParaRPr lang="en-US" dirty="0"/>
          </a:p>
        </p:txBody>
      </p:sp>
      <mc:AlternateContent xmlns:mc="http://schemas.openxmlformats.org/markup-compatibility/2006" xmlns:a14="http://schemas.microsoft.com/office/drawing/2010/main">
        <mc:Choice Requires="a14">
          <p:sp>
            <p:nvSpPr>
              <p:cNvPr id="5" name="Content Placeholder 4"/>
              <p:cNvSpPr>
                <a:spLocks noGrp="1"/>
              </p:cNvSpPr>
              <p:nvPr>
                <p:ph sz="half" idx="1"/>
              </p:nvPr>
            </p:nvSpPr>
            <p:spPr>
              <a:xfrm>
                <a:off x="309282" y="1304365"/>
                <a:ext cx="5710518" cy="5351929"/>
              </a:xfrm>
            </p:spPr>
            <p:txBody>
              <a:bodyPr>
                <a:normAutofit fontScale="62500" lnSpcReduction="20000"/>
              </a:bodyPr>
              <a:lstStyle/>
              <a:p>
                <a:pPr marL="0" indent="0">
                  <a:buNone/>
                </a:pPr>
                <a:endParaRPr lang="en-US" dirty="0"/>
              </a:p>
              <a:p>
                <a:r>
                  <a:rPr lang="en-US" dirty="0"/>
                  <a:t>The speaker of parliament left </a:t>
                </a:r>
                <a:r>
                  <a:rPr lang="en-US" dirty="0" err="1"/>
                  <a:t>kampala</a:t>
                </a:r>
                <a:r>
                  <a:rPr lang="en-US" dirty="0"/>
                  <a:t> at 10:00am and she normally drives her car at an average speed of 80 km/h . She   travelled by road from Kampala to </a:t>
                </a:r>
                <a:r>
                  <a:rPr lang="en-US" dirty="0" err="1"/>
                  <a:t>Mbulamuti</a:t>
                </a:r>
                <a:r>
                  <a:rPr lang="en-US" dirty="0"/>
                  <a:t> in </a:t>
                </a:r>
                <a:r>
                  <a:rPr lang="en-US" dirty="0" err="1"/>
                  <a:t>kamuli</a:t>
                </a:r>
                <a:r>
                  <a:rPr lang="en-US" dirty="0"/>
                  <a:t> district. The speaker moved from Kampala on a bearing of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060</m:t>
                        </m:r>
                      </m:e>
                      <m:sup>
                        <m:r>
                          <a:rPr lang="en-US" i="1">
                            <a:latin typeface="Cambria Math" panose="02040503050406030204" pitchFamily="18" charset="0"/>
                          </a:rPr>
                          <m:t>0</m:t>
                        </m:r>
                      </m:sup>
                    </m:sSup>
                  </m:oMath>
                </a14:m>
                <a:r>
                  <a:rPr lang="en-US" dirty="0"/>
                  <a:t> to </a:t>
                </a:r>
                <a:r>
                  <a:rPr lang="en-US" dirty="0" err="1"/>
                  <a:t>Kayunga</a:t>
                </a:r>
                <a:r>
                  <a:rPr lang="en-US" dirty="0"/>
                  <a:t> 80km a way. She altered her course and travelled to </a:t>
                </a:r>
                <a:r>
                  <a:rPr lang="en-US" dirty="0" err="1"/>
                  <a:t>Busaana</a:t>
                </a:r>
                <a:r>
                  <a:rPr lang="en-US" dirty="0"/>
                  <a:t> 40km away on a bearing of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110</m:t>
                        </m:r>
                      </m:e>
                      <m:sup>
                        <m:r>
                          <a:rPr lang="en-US" i="1">
                            <a:latin typeface="Cambria Math" panose="02040503050406030204" pitchFamily="18" charset="0"/>
                          </a:rPr>
                          <m:t>0</m:t>
                        </m:r>
                      </m:sup>
                    </m:sSup>
                  </m:oMath>
                </a14:m>
                <a:r>
                  <a:rPr lang="en-US" dirty="0"/>
                  <a:t> .From </a:t>
                </a:r>
                <a:r>
                  <a:rPr lang="en-US" dirty="0" err="1"/>
                  <a:t>Busaana</a:t>
                </a:r>
                <a:r>
                  <a:rPr lang="en-US" dirty="0"/>
                  <a:t> she used a ferry and later on a car  in the direction of North East ,20km away to </a:t>
                </a:r>
                <a:r>
                  <a:rPr lang="en-US" dirty="0" err="1"/>
                  <a:t>Mbulamuti</a:t>
                </a:r>
                <a:r>
                  <a:rPr lang="en-US" dirty="0"/>
                  <a:t>. </a:t>
                </a:r>
              </a:p>
              <a:p>
                <a:r>
                  <a:rPr lang="en-US" dirty="0"/>
                  <a:t>On reaching </a:t>
                </a:r>
                <a:r>
                  <a:rPr lang="en-US" dirty="0" err="1"/>
                  <a:t>Mbulamuti</a:t>
                </a:r>
                <a:r>
                  <a:rPr lang="en-US" dirty="0"/>
                  <a:t> at 2:00pm  the speaker remembered  that there is a direct route from </a:t>
                </a:r>
                <a:r>
                  <a:rPr lang="en-US" dirty="0" err="1"/>
                  <a:t>kampala</a:t>
                </a:r>
                <a:r>
                  <a:rPr lang="en-US" dirty="0"/>
                  <a:t> to </a:t>
                </a:r>
                <a:r>
                  <a:rPr lang="en-US" dirty="0" err="1"/>
                  <a:t>Mbulamuti</a:t>
                </a:r>
                <a:r>
                  <a:rPr lang="en-US" dirty="0"/>
                  <a:t>  that she could have    used but does not know how long it is</a:t>
                </a:r>
                <a:r>
                  <a:rPr lang="en-US" dirty="0" smtClean="0"/>
                  <a:t>.</a:t>
                </a:r>
                <a:endParaRPr lang="en-US" dirty="0"/>
              </a:p>
              <a:p>
                <a:pPr marL="0" indent="0">
                  <a:buNone/>
                </a:pPr>
                <a:r>
                  <a:rPr lang="en-US" dirty="0"/>
                  <a:t> </a:t>
                </a:r>
                <a:r>
                  <a:rPr lang="en-US" b="1" dirty="0"/>
                  <a:t>Task: </a:t>
                </a:r>
                <a:endParaRPr lang="en-US" dirty="0"/>
              </a:p>
              <a:p>
                <a:pPr marL="0" indent="0">
                  <a:buNone/>
                </a:pPr>
                <a:r>
                  <a:rPr lang="en-US" dirty="0"/>
                  <a:t> (a) (</a:t>
                </a:r>
                <a:r>
                  <a:rPr lang="en-US" dirty="0" err="1"/>
                  <a:t>i</a:t>
                </a:r>
                <a:r>
                  <a:rPr lang="en-US" dirty="0"/>
                  <a:t>) Describe the direction of Kampala  from  </a:t>
                </a:r>
                <a:r>
                  <a:rPr lang="en-US" dirty="0" err="1"/>
                  <a:t>Mbulamuti</a:t>
                </a:r>
                <a:endParaRPr lang="en-US" dirty="0"/>
              </a:p>
              <a:p>
                <a:pPr marL="0" indent="0">
                  <a:buNone/>
                </a:pPr>
                <a:r>
                  <a:rPr lang="en-US" dirty="0"/>
                  <a:t>       (ii) How far is </a:t>
                </a:r>
                <a:r>
                  <a:rPr lang="en-US" dirty="0" err="1"/>
                  <a:t>Mbulamuti</a:t>
                </a:r>
                <a:r>
                  <a:rPr lang="en-US" dirty="0"/>
                  <a:t> from Kampala using the direct route? </a:t>
                </a:r>
              </a:p>
              <a:p>
                <a:pPr marL="0" indent="0">
                  <a:buNone/>
                </a:pPr>
                <a:r>
                  <a:rPr lang="en-US" dirty="0"/>
                  <a:t> (b) What time would it take the speaker to reach </a:t>
                </a:r>
                <a:r>
                  <a:rPr lang="en-US" dirty="0" err="1"/>
                  <a:t>Mbulamuti</a:t>
                </a:r>
                <a:r>
                  <a:rPr lang="en-US" dirty="0"/>
                  <a:t> if she had used the direct route?</a:t>
                </a:r>
              </a:p>
              <a:p>
                <a:endParaRPr lang="en-US" dirty="0"/>
              </a:p>
            </p:txBody>
          </p:sp>
        </mc:Choice>
        <mc:Fallback xmlns="">
          <p:sp>
            <p:nvSpPr>
              <p:cNvPr id="5" name="Content Placeholder 4"/>
              <p:cNvSpPr>
                <a:spLocks noGrp="1" noRot="1" noChangeAspect="1" noMove="1" noResize="1" noEditPoints="1" noAdjustHandles="1" noChangeArrowheads="1" noChangeShapeType="1" noTextEdit="1"/>
              </p:cNvSpPr>
              <p:nvPr>
                <p:ph sz="half" idx="1"/>
              </p:nvPr>
            </p:nvSpPr>
            <p:spPr>
              <a:xfrm>
                <a:off x="309282" y="1304365"/>
                <a:ext cx="5710518" cy="5351929"/>
              </a:xfrm>
              <a:blipFill rotWithShape="0">
                <a:blip r:embed="rId2"/>
                <a:stretch>
                  <a:fillRect l="-961" r="-1494"/>
                </a:stretch>
              </a:blipFill>
            </p:spPr>
            <p:txBody>
              <a:bodyPr/>
              <a:lstStyle/>
              <a:p>
                <a:r>
                  <a:rPr lang="en-US">
                    <a:noFill/>
                  </a:rPr>
                  <a:t> </a:t>
                </a:r>
              </a:p>
            </p:txBody>
          </p:sp>
        </mc:Fallback>
      </mc:AlternateContent>
      <p:sp>
        <p:nvSpPr>
          <p:cNvPr id="6" name="Content Placeholder 5"/>
          <p:cNvSpPr>
            <a:spLocks noGrp="1"/>
          </p:cNvSpPr>
          <p:nvPr>
            <p:ph sz="half" idx="2"/>
          </p:nvPr>
        </p:nvSpPr>
        <p:spPr>
          <a:xfrm>
            <a:off x="6019800" y="995083"/>
            <a:ext cx="5558117" cy="5421546"/>
          </a:xfrm>
        </p:spPr>
        <p:txBody>
          <a:bodyPr>
            <a:normAutofit fontScale="62500" lnSpcReduction="20000"/>
          </a:bodyPr>
          <a:lstStyle/>
          <a:p>
            <a:endParaRPr lang="en-US" dirty="0"/>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951120" y="96480"/>
              <a:ext cx="11100600" cy="6202800"/>
            </p14:xfrm>
          </p:contentPart>
        </mc:Choice>
        <mc:Fallback>
          <p:pic>
            <p:nvPicPr>
              <p:cNvPr id="2" name="Ink 1"/>
              <p:cNvPicPr/>
              <p:nvPr/>
            </p:nvPicPr>
            <p:blipFill>
              <a:blip r:embed="rId4"/>
              <a:stretch>
                <a:fillRect/>
              </a:stretch>
            </p:blipFill>
            <p:spPr>
              <a:xfrm>
                <a:off x="945360" y="91800"/>
                <a:ext cx="11110680" cy="621684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3" name="Ink 2"/>
              <p14:cNvContentPartPr/>
              <p14:nvPr/>
            </p14:nvContentPartPr>
            <p14:xfrm>
              <a:off x="731160" y="2790000"/>
              <a:ext cx="10288800" cy="2527560"/>
            </p14:xfrm>
          </p:contentPart>
        </mc:Choice>
        <mc:Fallback>
          <p:pic>
            <p:nvPicPr>
              <p:cNvPr id="3" name="Ink 2"/>
              <p:cNvPicPr/>
              <p:nvPr/>
            </p:nvPicPr>
            <p:blipFill>
              <a:blip r:embed="rId6"/>
              <a:stretch>
                <a:fillRect/>
              </a:stretch>
            </p:blipFill>
            <p:spPr>
              <a:xfrm>
                <a:off x="726120" y="2778840"/>
                <a:ext cx="10304280" cy="2548080"/>
              </a:xfrm>
              <a:prstGeom prst="rect">
                <a:avLst/>
              </a:prstGeom>
            </p:spPr>
          </p:pic>
        </mc:Fallback>
      </mc:AlternateContent>
    </p:spTree>
    <p:extLst>
      <p:ext uri="{BB962C8B-B14F-4D97-AF65-F5344CB8AC3E}">
        <p14:creationId xmlns:p14="http://schemas.microsoft.com/office/powerpoint/2010/main" val="12699195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714600" y="623160"/>
              <a:ext cx="7844760" cy="2625120"/>
            </p14:xfrm>
          </p:contentPart>
        </mc:Choice>
        <mc:Fallback>
          <p:pic>
            <p:nvPicPr>
              <p:cNvPr id="5" name="Ink 4"/>
              <p:cNvPicPr/>
              <p:nvPr/>
            </p:nvPicPr>
            <p:blipFill>
              <a:blip r:embed="rId3"/>
              <a:stretch>
                <a:fillRect/>
              </a:stretch>
            </p:blipFill>
            <p:spPr>
              <a:xfrm>
                <a:off x="707040" y="613080"/>
                <a:ext cx="7859160" cy="26474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6" name="Ink 5"/>
              <p14:cNvContentPartPr/>
              <p14:nvPr/>
            </p14:nvContentPartPr>
            <p14:xfrm>
              <a:off x="3029400" y="2275200"/>
              <a:ext cx="7671240" cy="4122000"/>
            </p14:xfrm>
          </p:contentPart>
        </mc:Choice>
        <mc:Fallback>
          <p:pic>
            <p:nvPicPr>
              <p:cNvPr id="6" name="Ink 5"/>
              <p:cNvPicPr/>
              <p:nvPr/>
            </p:nvPicPr>
            <p:blipFill>
              <a:blip r:embed="rId5"/>
              <a:stretch>
                <a:fillRect/>
              </a:stretch>
            </p:blipFill>
            <p:spPr>
              <a:xfrm>
                <a:off x="3025080" y="2266200"/>
                <a:ext cx="7679160" cy="4143600"/>
              </a:xfrm>
              <a:prstGeom prst="rect">
                <a:avLst/>
              </a:prstGeom>
            </p:spPr>
          </p:pic>
        </mc:Fallback>
      </mc:AlternateContent>
    </p:spTree>
    <p:extLst>
      <p:ext uri="{BB962C8B-B14F-4D97-AF65-F5344CB8AC3E}">
        <p14:creationId xmlns:p14="http://schemas.microsoft.com/office/powerpoint/2010/main" val="2210215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4294" y="0"/>
            <a:ext cx="691712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088360" y="1225440"/>
              <a:ext cx="9155520" cy="2287440"/>
            </p14:xfrm>
          </p:contentPart>
        </mc:Choice>
        <mc:Fallback>
          <p:pic>
            <p:nvPicPr>
              <p:cNvPr id="2" name="Ink 1"/>
              <p:cNvPicPr/>
              <p:nvPr/>
            </p:nvPicPr>
            <p:blipFill>
              <a:blip r:embed="rId4"/>
              <a:stretch>
                <a:fillRect/>
              </a:stretch>
            </p:blipFill>
            <p:spPr>
              <a:xfrm>
                <a:off x="2084760" y="1221480"/>
                <a:ext cx="9165960" cy="229536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3" name="Ink 2"/>
              <p14:cNvContentPartPr/>
              <p14:nvPr/>
            </p14:nvContentPartPr>
            <p14:xfrm>
              <a:off x="3141360" y="1576080"/>
              <a:ext cx="8839440" cy="5050440"/>
            </p14:xfrm>
          </p:contentPart>
        </mc:Choice>
        <mc:Fallback>
          <p:pic>
            <p:nvPicPr>
              <p:cNvPr id="3" name="Ink 2"/>
              <p:cNvPicPr/>
              <p:nvPr/>
            </p:nvPicPr>
            <p:blipFill>
              <a:blip r:embed="rId6"/>
              <a:stretch>
                <a:fillRect/>
              </a:stretch>
            </p:blipFill>
            <p:spPr>
              <a:xfrm>
                <a:off x="3133080" y="1568880"/>
                <a:ext cx="8850600" cy="5061600"/>
              </a:xfrm>
              <a:prstGeom prst="rect">
                <a:avLst/>
              </a:prstGeom>
            </p:spPr>
          </p:pic>
        </mc:Fallback>
      </mc:AlternateContent>
    </p:spTree>
    <p:extLst>
      <p:ext uri="{BB962C8B-B14F-4D97-AF65-F5344CB8AC3E}">
        <p14:creationId xmlns:p14="http://schemas.microsoft.com/office/powerpoint/2010/main" val="23801164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rotWithShape="1">
          <a:blip r:embed="rId2">
            <a:extLst>
              <a:ext uri="{28A0092B-C50C-407E-A947-70E740481C1C}">
                <a14:useLocalDpi xmlns:a14="http://schemas.microsoft.com/office/drawing/2010/main" val="0"/>
              </a:ext>
            </a:extLst>
          </a:blip>
          <a:srcRect l="7308" b="18434"/>
          <a:stretch/>
        </p:blipFill>
        <p:spPr>
          <a:xfrm>
            <a:off x="888029" y="134472"/>
            <a:ext cx="10036928" cy="6615952"/>
          </a:xfrm>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046960" y="1206000"/>
              <a:ext cx="8875440" cy="5409720"/>
            </p14:xfrm>
          </p:contentPart>
        </mc:Choice>
        <mc:Fallback>
          <p:pic>
            <p:nvPicPr>
              <p:cNvPr id="2" name="Ink 1"/>
              <p:cNvPicPr/>
              <p:nvPr/>
            </p:nvPicPr>
            <p:blipFill>
              <a:blip r:embed="rId4"/>
              <a:stretch>
                <a:fillRect/>
              </a:stretch>
            </p:blipFill>
            <p:spPr>
              <a:xfrm>
                <a:off x="2040120" y="1199160"/>
                <a:ext cx="8892360" cy="5427720"/>
              </a:xfrm>
              <a:prstGeom prst="rect">
                <a:avLst/>
              </a:prstGeom>
            </p:spPr>
          </p:pic>
        </mc:Fallback>
      </mc:AlternateContent>
      <p:pic>
        <p:nvPicPr>
          <p:cNvPr id="5" name="Content Placeholder 3" descr="Screen Clipping"/>
          <p:cNvPicPr>
            <a:picLocks noChangeAspect="1"/>
          </p:cNvPicPr>
          <p:nvPr/>
        </p:nvPicPr>
        <p:blipFill rotWithShape="1">
          <a:blip r:embed="rId5">
            <a:extLst>
              <a:ext uri="{28A0092B-C50C-407E-A947-70E740481C1C}">
                <a14:useLocalDpi xmlns:a14="http://schemas.microsoft.com/office/drawing/2010/main" val="0"/>
              </a:ext>
            </a:extLst>
          </a:blip>
          <a:srcRect l="947"/>
          <a:stretch/>
        </p:blipFill>
        <p:spPr>
          <a:xfrm rot="5400000">
            <a:off x="-619911" y="835376"/>
            <a:ext cx="3162754" cy="1728658"/>
          </a:xfrm>
          <a:prstGeom prst="rect">
            <a:avLst/>
          </a:prstGeom>
        </p:spPr>
      </p:pic>
      <mc:AlternateContent xmlns:mc="http://schemas.openxmlformats.org/markup-compatibility/2006">
        <mc:Choice xmlns:p14="http://schemas.microsoft.com/office/powerpoint/2010/main" Requires="p14">
          <p:contentPart p14:bwMode="auto" r:id="rId6">
            <p14:nvContentPartPr>
              <p14:cNvPr id="3" name="Ink 2"/>
              <p14:cNvContentPartPr/>
              <p14:nvPr/>
            </p14:nvContentPartPr>
            <p14:xfrm>
              <a:off x="3679200" y="2504160"/>
              <a:ext cx="6683400" cy="2007000"/>
            </p14:xfrm>
          </p:contentPart>
        </mc:Choice>
        <mc:Fallback>
          <p:pic>
            <p:nvPicPr>
              <p:cNvPr id="3" name="Ink 2"/>
              <p:cNvPicPr/>
              <p:nvPr/>
            </p:nvPicPr>
            <p:blipFill>
              <a:blip r:embed="rId7"/>
              <a:stretch>
                <a:fillRect/>
              </a:stretch>
            </p:blipFill>
            <p:spPr>
              <a:xfrm>
                <a:off x="3674160" y="2499480"/>
                <a:ext cx="6697080" cy="2021760"/>
              </a:xfrm>
              <a:prstGeom prst="rect">
                <a:avLst/>
              </a:prstGeom>
            </p:spPr>
          </p:pic>
        </mc:Fallback>
      </mc:AlternateContent>
    </p:spTree>
    <p:extLst>
      <p:ext uri="{BB962C8B-B14F-4D97-AF65-F5344CB8AC3E}">
        <p14:creationId xmlns:p14="http://schemas.microsoft.com/office/powerpoint/2010/main" val="4722873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a:t>
            </a:r>
            <a:endParaRPr lang="en-US" dirty="0"/>
          </a:p>
        </p:txBody>
      </p:sp>
      <p:sp>
        <p:nvSpPr>
          <p:cNvPr id="4" name="Content Placeholder 3"/>
          <p:cNvSpPr>
            <a:spLocks noGrp="1"/>
          </p:cNvSpPr>
          <p:nvPr>
            <p:ph sz="half" idx="2"/>
          </p:nvPr>
        </p:nvSpPr>
        <p:spPr>
          <a:xfrm>
            <a:off x="6172200" y="1398495"/>
            <a:ext cx="5459506" cy="4778468"/>
          </a:xfrm>
        </p:spPr>
        <p:txBody>
          <a:bodyPr>
            <a:normAutofit fontScale="77500" lnSpcReduction="20000"/>
          </a:bodyPr>
          <a:lstStyle/>
          <a:p>
            <a:pPr marL="0" indent="0">
              <a:buNone/>
            </a:pPr>
            <a:endParaRPr lang="en-US" dirty="0"/>
          </a:p>
        </p:txBody>
      </p:sp>
      <p:sp>
        <p:nvSpPr>
          <p:cNvPr id="6" name="Content Placeholder 5"/>
          <p:cNvSpPr>
            <a:spLocks noGrp="1"/>
          </p:cNvSpPr>
          <p:nvPr>
            <p:ph sz="half" idx="1"/>
          </p:nvPr>
        </p:nvSpPr>
        <p:spPr>
          <a:xfrm>
            <a:off x="322729" y="1398495"/>
            <a:ext cx="5849471" cy="5042646"/>
          </a:xfrm>
        </p:spPr>
        <p:txBody>
          <a:bodyPr>
            <a:normAutofit fontScale="77500" lnSpcReduction="20000"/>
          </a:bodyPr>
          <a:lstStyle/>
          <a:p>
            <a:pPr marL="0" indent="0">
              <a:buNone/>
            </a:pPr>
            <a:r>
              <a:rPr lang="en-US" dirty="0" smtClean="0"/>
              <a:t>Pamela is a business lady who collects merchandise from a certain town A to town D using a speed boat. Because of a very big island between the towns A and D, she can not move directly to town D. S he instead travels south east to town B at a speed of 40 km/h for 5 hours. From town B, she moves at a speed of 50 km/h due East for 8 hours to town C. She then maintains this speed for another 6 hours having turned through 120° to the left until she reaches town. D </a:t>
            </a:r>
          </a:p>
          <a:p>
            <a:pPr marL="0" indent="0">
              <a:buNone/>
            </a:pPr>
            <a:r>
              <a:rPr lang="en-US" b="1" dirty="0" smtClean="0"/>
              <a:t>TASK</a:t>
            </a:r>
            <a:r>
              <a:rPr lang="en-US" dirty="0" smtClean="0"/>
              <a:t>:</a:t>
            </a:r>
          </a:p>
          <a:p>
            <a:pPr marL="0" indent="0">
              <a:buNone/>
            </a:pPr>
            <a:r>
              <a:rPr lang="en-US" dirty="0" smtClean="0"/>
              <a:t>(a). Draw a suitable diagram to show her journey</a:t>
            </a:r>
          </a:p>
          <a:p>
            <a:pPr marL="0" indent="0">
              <a:buNone/>
            </a:pPr>
            <a:r>
              <a:rPr lang="en-US" dirty="0" smtClean="0"/>
              <a:t>(b) Determine the distance and direction of A from D if there were a direct route.</a:t>
            </a:r>
          </a:p>
          <a:p>
            <a:pPr marL="0" indent="0">
              <a:buNone/>
            </a:pPr>
            <a:r>
              <a:rPr lang="en-US" dirty="0" smtClean="0"/>
              <a:t>(c) How long would it take a helicopter moving at an average speed of 200 km/h along the direct route. (Give your answer in hours and minutes)</a:t>
            </a:r>
          </a:p>
          <a:p>
            <a:endParaRPr lang="en-US" dirty="0"/>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389880" y="108000"/>
              <a:ext cx="11791800" cy="6519600"/>
            </p14:xfrm>
          </p:contentPart>
        </mc:Choice>
        <mc:Fallback>
          <p:pic>
            <p:nvPicPr>
              <p:cNvPr id="3" name="Ink 2"/>
              <p:cNvPicPr/>
              <p:nvPr/>
            </p:nvPicPr>
            <p:blipFill>
              <a:blip r:embed="rId3"/>
              <a:stretch>
                <a:fillRect/>
              </a:stretch>
            </p:blipFill>
            <p:spPr>
              <a:xfrm>
                <a:off x="383400" y="100440"/>
                <a:ext cx="11805120" cy="6537240"/>
              </a:xfrm>
              <a:prstGeom prst="rect">
                <a:avLst/>
              </a:prstGeom>
            </p:spPr>
          </p:pic>
        </mc:Fallback>
      </mc:AlternateContent>
    </p:spTree>
    <p:extLst>
      <p:ext uri="{BB962C8B-B14F-4D97-AF65-F5344CB8AC3E}">
        <p14:creationId xmlns:p14="http://schemas.microsoft.com/office/powerpoint/2010/main" val="20864114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dirty="0"/>
          </a:p>
        </p:txBody>
      </p:sp>
      <p:sp>
        <p:nvSpPr>
          <p:cNvPr id="4" name="Content Placeholder 3"/>
          <p:cNvSpPr>
            <a:spLocks noGrp="1"/>
          </p:cNvSpPr>
          <p:nvPr>
            <p:ph sz="half" idx="2"/>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293040" y="480600"/>
              <a:ext cx="11190240" cy="5366880"/>
            </p14:xfrm>
          </p:contentPart>
        </mc:Choice>
        <mc:Fallback>
          <p:pic>
            <p:nvPicPr>
              <p:cNvPr id="5" name="Ink 4"/>
              <p:cNvPicPr/>
              <p:nvPr/>
            </p:nvPicPr>
            <p:blipFill>
              <a:blip r:embed="rId3"/>
              <a:stretch>
                <a:fillRect/>
              </a:stretch>
            </p:blipFill>
            <p:spPr>
              <a:xfrm>
                <a:off x="283680" y="473400"/>
                <a:ext cx="11208600" cy="5384520"/>
              </a:xfrm>
              <a:prstGeom prst="rect">
                <a:avLst/>
              </a:prstGeom>
            </p:spPr>
          </p:pic>
        </mc:Fallback>
      </mc:AlternateContent>
    </p:spTree>
    <p:extLst>
      <p:ext uri="{BB962C8B-B14F-4D97-AF65-F5344CB8AC3E}">
        <p14:creationId xmlns:p14="http://schemas.microsoft.com/office/powerpoint/2010/main" val="40250187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4294" y="0"/>
            <a:ext cx="691712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455120" y="1063800"/>
              <a:ext cx="10195200" cy="4282200"/>
            </p14:xfrm>
          </p:contentPart>
        </mc:Choice>
        <mc:Fallback>
          <p:pic>
            <p:nvPicPr>
              <p:cNvPr id="2" name="Ink 1"/>
              <p:cNvPicPr/>
              <p:nvPr/>
            </p:nvPicPr>
            <p:blipFill>
              <a:blip r:embed="rId4"/>
              <a:stretch>
                <a:fillRect/>
              </a:stretch>
            </p:blipFill>
            <p:spPr>
              <a:xfrm>
                <a:off x="1448280" y="1059120"/>
                <a:ext cx="10211760" cy="4298040"/>
              </a:xfrm>
              <a:prstGeom prst="rect">
                <a:avLst/>
              </a:prstGeom>
            </p:spPr>
          </p:pic>
        </mc:Fallback>
      </mc:AlternateContent>
    </p:spTree>
    <p:extLst>
      <p:ext uri="{BB962C8B-B14F-4D97-AF65-F5344CB8AC3E}">
        <p14:creationId xmlns:p14="http://schemas.microsoft.com/office/powerpoint/2010/main" val="37839503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2367" t="9938"/>
          <a:stretch/>
        </p:blipFill>
        <p:spPr>
          <a:xfrm>
            <a:off x="1317811" y="365126"/>
            <a:ext cx="9280755" cy="6412916"/>
          </a:xfrm>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318040" y="1105920"/>
              <a:ext cx="9400680" cy="4907160"/>
            </p14:xfrm>
          </p:contentPart>
        </mc:Choice>
        <mc:Fallback>
          <p:pic>
            <p:nvPicPr>
              <p:cNvPr id="2" name="Ink 1"/>
              <p:cNvPicPr/>
              <p:nvPr/>
            </p:nvPicPr>
            <p:blipFill>
              <a:blip r:embed="rId4"/>
              <a:stretch>
                <a:fillRect/>
              </a:stretch>
            </p:blipFill>
            <p:spPr>
              <a:xfrm>
                <a:off x="2311200" y="1099800"/>
                <a:ext cx="9412200" cy="4924800"/>
              </a:xfrm>
              <a:prstGeom prst="rect">
                <a:avLst/>
              </a:prstGeom>
            </p:spPr>
          </p:pic>
        </mc:Fallback>
      </mc:AlternateContent>
    </p:spTree>
    <p:extLst>
      <p:ext uri="{BB962C8B-B14F-4D97-AF65-F5344CB8AC3E}">
        <p14:creationId xmlns:p14="http://schemas.microsoft.com/office/powerpoint/2010/main" val="3422269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76518" y="658906"/>
            <a:ext cx="5607423" cy="6104965"/>
          </a:xfrm>
        </p:spPr>
        <p:txBody>
          <a:bodyPr>
            <a:normAutofit fontScale="77500" lnSpcReduction="20000"/>
          </a:bodyPr>
          <a:lstStyle/>
          <a:p>
            <a:pPr marL="0" indent="0">
              <a:buNone/>
            </a:pPr>
            <a:r>
              <a:rPr lang="en-US" dirty="0"/>
              <a:t>In a bid to reduce malaria infections on Islands, the Ministry of Health supplies mosquito nets to these Islands. A skipper is to distribute mosquito nets to three islands. He normally moves at an average speed of 60km/hr. it takes him 20 minutes to offload the package at each island. The skipper sails from </a:t>
            </a:r>
            <a:r>
              <a:rPr lang="en-US" dirty="0" err="1"/>
              <a:t>Bubembe</a:t>
            </a:r>
            <a:r>
              <a:rPr lang="en-US" dirty="0"/>
              <a:t> Island at 7:00am in the north eastern direction and arrives at </a:t>
            </a:r>
            <a:r>
              <a:rPr lang="en-US" dirty="0" err="1"/>
              <a:t>Damba</a:t>
            </a:r>
            <a:r>
              <a:rPr lang="en-US" dirty="0"/>
              <a:t> Island at 8:30am. Immediately after offloading the skipper sails east of </a:t>
            </a:r>
            <a:r>
              <a:rPr lang="en-US" dirty="0" err="1"/>
              <a:t>Damba</a:t>
            </a:r>
            <a:r>
              <a:rPr lang="en-US" dirty="0"/>
              <a:t> and reaches </a:t>
            </a:r>
            <a:r>
              <a:rPr lang="en-US" dirty="0" err="1"/>
              <a:t>Koome</a:t>
            </a:r>
            <a:r>
              <a:rPr lang="en-US" dirty="0"/>
              <a:t> Island at 9:30am, after another offload, He takes southwest direction to sail to </a:t>
            </a:r>
            <a:r>
              <a:rPr lang="en-US" dirty="0" err="1"/>
              <a:t>Mageta</a:t>
            </a:r>
            <a:r>
              <a:rPr lang="en-US" dirty="0"/>
              <a:t> Island.</a:t>
            </a:r>
          </a:p>
          <a:p>
            <a:r>
              <a:rPr lang="en-US" b="1" dirty="0"/>
              <a:t>Hint: </a:t>
            </a:r>
            <a:r>
              <a:rPr lang="en-US" dirty="0"/>
              <a:t>The distance between </a:t>
            </a:r>
            <a:r>
              <a:rPr lang="en-US" dirty="0" err="1"/>
              <a:t>Koome</a:t>
            </a:r>
            <a:r>
              <a:rPr lang="en-US" dirty="0"/>
              <a:t> and </a:t>
            </a:r>
            <a:r>
              <a:rPr lang="en-US" dirty="0" err="1"/>
              <a:t>Mageta</a:t>
            </a:r>
            <a:r>
              <a:rPr lang="en-US" dirty="0"/>
              <a:t> Island is 50km. </a:t>
            </a:r>
            <a:endParaRPr lang="en-US" dirty="0" smtClean="0"/>
          </a:p>
          <a:p>
            <a:pPr marL="0" indent="0">
              <a:buNone/>
            </a:pPr>
            <a:r>
              <a:rPr lang="en-US" b="1" dirty="0" smtClean="0"/>
              <a:t>Task</a:t>
            </a:r>
            <a:r>
              <a:rPr lang="en-US" b="1" dirty="0"/>
              <a:t>:</a:t>
            </a:r>
            <a:endParaRPr lang="en-US" dirty="0"/>
          </a:p>
          <a:p>
            <a:pPr marL="0" lvl="0" indent="0">
              <a:buNone/>
            </a:pPr>
            <a:r>
              <a:rPr lang="en-US" dirty="0"/>
              <a:t>(</a:t>
            </a:r>
            <a:r>
              <a:rPr lang="en-US" dirty="0" err="1"/>
              <a:t>i</a:t>
            </a:r>
            <a:r>
              <a:rPr lang="en-US" dirty="0"/>
              <a:t>) Describe the direction of </a:t>
            </a:r>
            <a:r>
              <a:rPr lang="en-US" dirty="0" err="1"/>
              <a:t>Mageta</a:t>
            </a:r>
            <a:r>
              <a:rPr lang="en-US" dirty="0"/>
              <a:t> from </a:t>
            </a:r>
            <a:r>
              <a:rPr lang="en-US" dirty="0" err="1"/>
              <a:t>Bubembe</a:t>
            </a:r>
            <a:r>
              <a:rPr lang="en-US" dirty="0"/>
              <a:t>.</a:t>
            </a:r>
          </a:p>
          <a:p>
            <a:pPr marL="0" indent="0">
              <a:buNone/>
            </a:pPr>
            <a:r>
              <a:rPr lang="en-US" dirty="0"/>
              <a:t>(ii) At what time did the ship arrive at </a:t>
            </a:r>
            <a:r>
              <a:rPr lang="en-US" dirty="0" err="1"/>
              <a:t>Mageta</a:t>
            </a:r>
            <a:r>
              <a:rPr lang="en-US" dirty="0"/>
              <a:t>?</a:t>
            </a:r>
          </a:p>
          <a:p>
            <a:pPr marL="0" indent="0">
              <a:buNone/>
            </a:pPr>
            <a:r>
              <a:rPr lang="en-US" dirty="0" smtClean="0"/>
              <a:t>(iii) Describe </a:t>
            </a:r>
            <a:r>
              <a:rPr lang="en-US" dirty="0"/>
              <a:t>the direction and distance the skipper should take for a direct route from </a:t>
            </a:r>
            <a:r>
              <a:rPr lang="en-US" dirty="0" err="1"/>
              <a:t>Mageta</a:t>
            </a:r>
            <a:r>
              <a:rPr lang="en-US" dirty="0"/>
              <a:t> to </a:t>
            </a:r>
            <a:r>
              <a:rPr lang="en-US" dirty="0" err="1"/>
              <a:t>Bubembe</a:t>
            </a:r>
            <a:r>
              <a:rPr lang="en-US" dirty="0"/>
              <a:t>.</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443520" y="46800"/>
              <a:ext cx="11495520" cy="6122160"/>
            </p14:xfrm>
          </p:contentPart>
        </mc:Choice>
        <mc:Fallback>
          <p:pic>
            <p:nvPicPr>
              <p:cNvPr id="2" name="Ink 1"/>
              <p:cNvPicPr/>
              <p:nvPr/>
            </p:nvPicPr>
            <p:blipFill>
              <a:blip r:embed="rId3"/>
              <a:stretch>
                <a:fillRect/>
              </a:stretch>
            </p:blipFill>
            <p:spPr>
              <a:xfrm>
                <a:off x="434160" y="42840"/>
                <a:ext cx="11516040" cy="61376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6101640" y="1235880"/>
              <a:ext cx="5334120" cy="2424240"/>
            </p14:xfrm>
          </p:contentPart>
        </mc:Choice>
        <mc:Fallback>
          <p:pic>
            <p:nvPicPr>
              <p:cNvPr id="4" name="Ink 3"/>
              <p:cNvPicPr/>
              <p:nvPr/>
            </p:nvPicPr>
            <p:blipFill>
              <a:blip r:embed="rId5"/>
              <a:stretch>
                <a:fillRect/>
              </a:stretch>
            </p:blipFill>
            <p:spPr>
              <a:xfrm>
                <a:off x="6098400" y="1231560"/>
                <a:ext cx="5346720" cy="2439360"/>
              </a:xfrm>
              <a:prstGeom prst="rect">
                <a:avLst/>
              </a:prstGeom>
            </p:spPr>
          </p:pic>
        </mc:Fallback>
      </mc:AlternateContent>
    </p:spTree>
    <p:extLst>
      <p:ext uri="{BB962C8B-B14F-4D97-AF65-F5344CB8AC3E}">
        <p14:creationId xmlns:p14="http://schemas.microsoft.com/office/powerpoint/2010/main" val="38259994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518480" y="700920"/>
              <a:ext cx="9948960" cy="4898880"/>
            </p14:xfrm>
          </p:contentPart>
        </mc:Choice>
        <mc:Fallback>
          <p:pic>
            <p:nvPicPr>
              <p:cNvPr id="5" name="Ink 4"/>
              <p:cNvPicPr/>
              <p:nvPr/>
            </p:nvPicPr>
            <p:blipFill>
              <a:blip r:embed="rId3"/>
              <a:stretch>
                <a:fillRect/>
              </a:stretch>
            </p:blipFill>
            <p:spPr>
              <a:xfrm>
                <a:off x="1512000" y="694800"/>
                <a:ext cx="9960480" cy="4913280"/>
              </a:xfrm>
              <a:prstGeom prst="rect">
                <a:avLst/>
              </a:prstGeom>
            </p:spPr>
          </p:pic>
        </mc:Fallback>
      </mc:AlternateContent>
    </p:spTree>
    <p:extLst>
      <p:ext uri="{BB962C8B-B14F-4D97-AF65-F5344CB8AC3E}">
        <p14:creationId xmlns:p14="http://schemas.microsoft.com/office/powerpoint/2010/main" val="25735405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Topics</a:t>
            </a:r>
            <a:endParaRPr lang="en-US" dirty="0"/>
          </a:p>
        </p:txBody>
      </p:sp>
      <p:sp>
        <p:nvSpPr>
          <p:cNvPr id="5" name="Content Placeholder 4"/>
          <p:cNvSpPr>
            <a:spLocks noGrp="1"/>
          </p:cNvSpPr>
          <p:nvPr>
            <p:ph idx="1"/>
          </p:nvPr>
        </p:nvSpPr>
        <p:spPr/>
        <p:txBody>
          <a:bodyPr>
            <a:normAutofit fontScale="47500" lnSpcReduction="20000"/>
          </a:bodyPr>
          <a:lstStyle/>
          <a:p>
            <a:pPr lvl="0"/>
            <a:r>
              <a:rPr lang="en-US" dirty="0"/>
              <a:t>Geometric Constructions Skills</a:t>
            </a:r>
          </a:p>
          <a:p>
            <a:pPr lvl="0"/>
            <a:r>
              <a:rPr lang="en-US" b="1" dirty="0">
                <a:solidFill>
                  <a:srgbClr val="FF0000"/>
                </a:solidFill>
              </a:rPr>
              <a:t>Bearings</a:t>
            </a:r>
          </a:p>
          <a:p>
            <a:pPr lvl="0"/>
            <a:r>
              <a:rPr lang="en-US" dirty="0">
                <a:solidFill>
                  <a:srgbClr val="FF0000"/>
                </a:solidFill>
              </a:rPr>
              <a:t>General and angle properties of </a:t>
            </a:r>
            <a:r>
              <a:rPr lang="en-US" dirty="0" smtClean="0">
                <a:solidFill>
                  <a:srgbClr val="FF0000"/>
                </a:solidFill>
              </a:rPr>
              <a:t>geometric  figures</a:t>
            </a:r>
            <a:endParaRPr lang="en-US" dirty="0">
              <a:solidFill>
                <a:srgbClr val="FF0000"/>
              </a:solidFill>
            </a:endParaRPr>
          </a:p>
          <a:p>
            <a:pPr lvl="0"/>
            <a:r>
              <a:rPr lang="en-US" dirty="0" smtClean="0"/>
              <a:t>Reflection</a:t>
            </a:r>
            <a:endParaRPr lang="en-US" dirty="0"/>
          </a:p>
          <a:p>
            <a:pPr lvl="0"/>
            <a:r>
              <a:rPr lang="en-US" dirty="0"/>
              <a:t>Business mathematics</a:t>
            </a:r>
          </a:p>
          <a:p>
            <a:pPr lvl="0"/>
            <a:r>
              <a:rPr lang="en-US" b="1" dirty="0">
                <a:solidFill>
                  <a:srgbClr val="FF0000"/>
                </a:solidFill>
              </a:rPr>
              <a:t>Time and time tables</a:t>
            </a:r>
          </a:p>
          <a:p>
            <a:pPr lvl="0"/>
            <a:r>
              <a:rPr lang="en-US" dirty="0"/>
              <a:t>Similarities and enlargement</a:t>
            </a:r>
          </a:p>
          <a:p>
            <a:pPr lvl="0"/>
            <a:r>
              <a:rPr lang="en-US" dirty="0"/>
              <a:t>Circles</a:t>
            </a:r>
          </a:p>
          <a:p>
            <a:pPr lvl="0"/>
            <a:r>
              <a:rPr lang="en-US" dirty="0"/>
              <a:t>Rotation</a:t>
            </a:r>
          </a:p>
          <a:p>
            <a:pPr lvl="0"/>
            <a:r>
              <a:rPr lang="en-US" dirty="0" smtClean="0"/>
              <a:t>Length and area  properties of  two- </a:t>
            </a:r>
            <a:r>
              <a:rPr lang="en-US" dirty="0"/>
              <a:t>dimensional geometrical </a:t>
            </a:r>
            <a:r>
              <a:rPr lang="en-US" dirty="0" smtClean="0"/>
              <a:t>figures</a:t>
            </a:r>
            <a:r>
              <a:rPr lang="en-US" dirty="0"/>
              <a:t>.</a:t>
            </a:r>
          </a:p>
          <a:p>
            <a:pPr lvl="0"/>
            <a:r>
              <a:rPr lang="en-US" dirty="0"/>
              <a:t>Nets, areas and volumes of solids</a:t>
            </a:r>
          </a:p>
          <a:p>
            <a:pPr lvl="0"/>
            <a:r>
              <a:rPr lang="en-US" dirty="0"/>
              <a:t>Trigonometry</a:t>
            </a:r>
          </a:p>
          <a:p>
            <a:pPr lvl="0"/>
            <a:r>
              <a:rPr lang="en-US" dirty="0"/>
              <a:t>Vectors</a:t>
            </a:r>
          </a:p>
          <a:p>
            <a:pPr lvl="0"/>
            <a:r>
              <a:rPr lang="en-US" dirty="0"/>
              <a:t>Matrix transformations</a:t>
            </a:r>
          </a:p>
          <a:p>
            <a:pPr lvl="0"/>
            <a:r>
              <a:rPr lang="en-US" dirty="0"/>
              <a:t>Circle properties</a:t>
            </a:r>
          </a:p>
          <a:p>
            <a:r>
              <a:rPr lang="en-US" dirty="0"/>
              <a:t>Lines and planes in three dimensions</a:t>
            </a:r>
          </a:p>
        </p:txBody>
      </p:sp>
    </p:spTree>
    <p:extLst>
      <p:ext uri="{BB962C8B-B14F-4D97-AF65-F5344CB8AC3E}">
        <p14:creationId xmlns:p14="http://schemas.microsoft.com/office/powerpoint/2010/main" val="193693503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endParaRPr lang="en-US"/>
          </a:p>
        </p:txBody>
      </p:sp>
      <p:pic>
        <p:nvPicPr>
          <p:cNvPr id="5" name="Content Placeholder 4" descr="Screen Clipping"/>
          <p:cNvPicPr>
            <a:picLocks noGrp="1" noChangeAspect="1"/>
          </p:cNvPicPr>
          <p:nvPr>
            <p:ph idx="1"/>
          </p:nvPr>
        </p:nvPicPr>
        <p:blipFill rotWithShape="1">
          <a:blip r:embed="rId2">
            <a:extLst>
              <a:ext uri="{28A0092B-C50C-407E-A947-70E740481C1C}">
                <a14:useLocalDpi xmlns:a14="http://schemas.microsoft.com/office/drawing/2010/main" val="0"/>
              </a:ext>
            </a:extLst>
          </a:blip>
          <a:srcRect l="972"/>
          <a:stretch/>
        </p:blipFill>
        <p:spPr>
          <a:xfrm>
            <a:off x="1855694" y="833719"/>
            <a:ext cx="8564733" cy="5147716"/>
          </a:xfrm>
        </p:spPr>
      </p:pic>
    </p:spTree>
    <p:extLst>
      <p:ext uri="{BB962C8B-B14F-4D97-AF65-F5344CB8AC3E}">
        <p14:creationId xmlns:p14="http://schemas.microsoft.com/office/powerpoint/2010/main" val="42692126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sz="half" idx="1"/>
          </p:nvPr>
        </p:nvSpPr>
        <p:spPr/>
        <p:txBody>
          <a:bodyPr>
            <a:noAutofit/>
          </a:bodyPr>
          <a:lstStyle/>
          <a:p>
            <a:pPr marL="0" indent="0">
              <a:buNone/>
            </a:pPr>
            <a:r>
              <a:rPr lang="en-US" sz="1400" dirty="0" smtClean="0"/>
              <a:t>Your uncle has offered to drive you to your friend's birthday party. He normally drives his car at an average speed of 50 km/h, so he requests you to get directions to the party reception and the time you are supposed to be there so that you decide on when you can leave home to reach on time. You were informed that the party will start at 2:00 PM and the directions are: </a:t>
            </a:r>
          </a:p>
          <a:p>
            <a:pPr marL="0" indent="0">
              <a:buNone/>
            </a:pPr>
            <a:r>
              <a:rPr lang="en-US" sz="1400" dirty="0" smtClean="0"/>
              <a:t> - From your home, take the north eastern direction and reach the supermarket that is 20 km away. </a:t>
            </a:r>
          </a:p>
          <a:p>
            <a:pPr marL="0" indent="0">
              <a:buNone/>
            </a:pPr>
            <a:r>
              <a:rPr lang="en-US" sz="1400" dirty="0" smtClean="0"/>
              <a:t>- Then take the road that is south of the supermarket and it will take you 45 minutes to reach the junction.  - From the junction, take the southwestern road and drive 25 km to reach the party reception.  </a:t>
            </a:r>
          </a:p>
          <a:p>
            <a:pPr marL="0" indent="0">
              <a:buNone/>
            </a:pPr>
            <a:r>
              <a:rPr lang="en-US" sz="1400" dirty="0" smtClean="0"/>
              <a:t> On reaching the party reception using the given directions, your friend remembers that there is a direct route from your home to the reception that you could have used but does not know how long it is. Task: </a:t>
            </a:r>
          </a:p>
          <a:p>
            <a:pPr marL="0" indent="0">
              <a:buNone/>
            </a:pPr>
            <a:r>
              <a:rPr lang="en-US" sz="1400" dirty="0" smtClean="0"/>
              <a:t> (a) (</a:t>
            </a:r>
            <a:r>
              <a:rPr lang="en-US" sz="1400" dirty="0" err="1" smtClean="0"/>
              <a:t>i</a:t>
            </a:r>
            <a:r>
              <a:rPr lang="en-US" sz="1400" dirty="0" smtClean="0"/>
              <a:t>) Describe the direction of your home from the party reception.           </a:t>
            </a:r>
          </a:p>
          <a:p>
            <a:pPr marL="0" indent="0">
              <a:buNone/>
            </a:pPr>
            <a:r>
              <a:rPr lang="en-US" sz="1400" dirty="0" smtClean="0"/>
              <a:t>        (ii) How far is the party reception from your home using the direct route?  </a:t>
            </a:r>
          </a:p>
          <a:p>
            <a:pPr marL="0" indent="0">
              <a:buNone/>
            </a:pPr>
            <a:r>
              <a:rPr lang="en-US" sz="1400" dirty="0" smtClean="0"/>
              <a:t> (b) What time would you have to leave home for you to reach the party reception on time, if you used the direct route?</a:t>
            </a:r>
            <a:endParaRPr lang="en-US" sz="1400" dirty="0"/>
          </a:p>
        </p:txBody>
      </p:sp>
      <p:sp>
        <p:nvSpPr>
          <p:cNvPr id="4" name="Content Placeholder 3"/>
          <p:cNvSpPr>
            <a:spLocks noGrp="1"/>
          </p:cNvSpPr>
          <p:nvPr>
            <p:ph sz="half" idx="2"/>
          </p:nvPr>
        </p:nvSpPr>
        <p:spPr/>
        <p:txBody>
          <a:bodyPr>
            <a:normAutofit fontScale="47500" lnSpcReduction="20000"/>
          </a:bodyPr>
          <a:lstStyle/>
          <a:p>
            <a:endParaRPr lang="en-US"/>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1347200" y="1781640"/>
              <a:ext cx="1080" cy="8280"/>
            </p14:xfrm>
          </p:contentPart>
        </mc:Choice>
        <mc:Fallback>
          <p:pic>
            <p:nvPicPr>
              <p:cNvPr id="5" name="Ink 4"/>
              <p:cNvPicPr/>
              <p:nvPr/>
            </p:nvPicPr>
            <p:blipFill>
              <a:blip r:embed="rId3"/>
              <a:stretch>
                <a:fillRect/>
              </a:stretch>
            </p:blipFill>
            <p:spPr>
              <a:xfrm>
                <a:off x="11341800" y="1778040"/>
                <a:ext cx="12600" cy="16200"/>
              </a:xfrm>
              <a:prstGeom prst="rect">
                <a:avLst/>
              </a:prstGeom>
            </p:spPr>
          </p:pic>
        </mc:Fallback>
      </mc:AlternateContent>
    </p:spTree>
    <p:extLst>
      <p:ext uri="{BB962C8B-B14F-4D97-AF65-F5344CB8AC3E}">
        <p14:creationId xmlns:p14="http://schemas.microsoft.com/office/powerpoint/2010/main" val="97384431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dirty="0"/>
          </a:p>
        </p:txBody>
      </p:sp>
      <p:sp>
        <p:nvSpPr>
          <p:cNvPr id="4" name="Content Placeholder 3"/>
          <p:cNvSpPr>
            <a:spLocks noGrp="1"/>
          </p:cNvSpPr>
          <p:nvPr>
            <p:ph sz="half" idx="2"/>
          </p:nvPr>
        </p:nvSpPr>
        <p:spPr/>
        <p:txBody>
          <a:bodyPr/>
          <a:lstStyle/>
          <a:p>
            <a:endParaRPr lang="en-US"/>
          </a:p>
        </p:txBody>
      </p:sp>
    </p:spTree>
    <p:extLst>
      <p:ext uri="{BB962C8B-B14F-4D97-AF65-F5344CB8AC3E}">
        <p14:creationId xmlns:p14="http://schemas.microsoft.com/office/powerpoint/2010/main" val="16246194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b="1" dirty="0" smtClean="0"/>
              <a:t>Bearings</a:t>
            </a:r>
            <a:br>
              <a:rPr lang="en-US" b="1" dirty="0" smtClean="0"/>
            </a:br>
            <a:endParaRPr lang="en-US" dirty="0"/>
          </a:p>
        </p:txBody>
      </p:sp>
      <p:pic>
        <p:nvPicPr>
          <p:cNvPr id="8" name="Content Placeholder 7" descr="Screen Clipping"/>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451610" y="2505075"/>
            <a:ext cx="3934142" cy="3684588"/>
          </a:xfrm>
        </p:spPr>
      </p:pic>
      <p:sp>
        <p:nvSpPr>
          <p:cNvPr id="6" name="Text Placeholder 5"/>
          <p:cNvSpPr>
            <a:spLocks noGrp="1"/>
          </p:cNvSpPr>
          <p:nvPr>
            <p:ph type="body" sz="quarter" idx="3"/>
          </p:nvPr>
        </p:nvSpPr>
        <p:spPr/>
        <p:txBody>
          <a:bodyPr/>
          <a:lstStyle/>
          <a:p>
            <a:r>
              <a:rPr lang="en-US" dirty="0" smtClean="0"/>
              <a:t>THINGS TO REMEMBER</a:t>
            </a:r>
            <a:endParaRPr lang="en-US" dirty="0"/>
          </a:p>
        </p:txBody>
      </p:sp>
      <mc:AlternateContent xmlns:mc="http://schemas.openxmlformats.org/markup-compatibility/2006" xmlns:a14="http://schemas.microsoft.com/office/drawing/2010/main">
        <mc:Choice Requires="a14">
          <p:sp>
            <p:nvSpPr>
              <p:cNvPr id="7" name="Content Placeholder 6"/>
              <p:cNvSpPr>
                <a:spLocks noGrp="1"/>
              </p:cNvSpPr>
              <p:nvPr>
                <p:ph sz="quarter" idx="4"/>
              </p:nvPr>
            </p:nvSpPr>
            <p:spPr/>
            <p:txBody>
              <a:bodyPr/>
              <a:lstStyle/>
              <a:p>
                <a:r>
                  <a:rPr lang="en-US" dirty="0" smtClean="0"/>
                  <a:t>Measure from the North</a:t>
                </a:r>
              </a:p>
              <a:p>
                <a:r>
                  <a:rPr lang="en-US" dirty="0" smtClean="0"/>
                  <a:t>Clockwise </a:t>
                </a:r>
              </a:p>
              <a:p>
                <a:r>
                  <a:rPr lang="en-US" dirty="0" smtClean="0"/>
                  <a:t>Bearings are stated using three digits.</a:t>
                </a:r>
              </a:p>
              <a:p>
                <a:r>
                  <a:rPr lang="en-US" dirty="0" smtClean="0"/>
                  <a:t>The bearing of N</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130</m:t>
                        </m:r>
                      </m:e>
                      <m:sup>
                        <m:r>
                          <a:rPr lang="en-US" b="0" i="1" smtClean="0">
                            <a:latin typeface="Cambria Math" panose="02040503050406030204" pitchFamily="18" charset="0"/>
                          </a:rPr>
                          <m:t>0</m:t>
                        </m:r>
                      </m:sup>
                    </m:sSup>
                  </m:oMath>
                </a14:m>
                <a:r>
                  <a:rPr lang="en-US" dirty="0" smtClean="0"/>
                  <a:t>E means an angle of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130</m:t>
                        </m:r>
                      </m:e>
                      <m:sup>
                        <m:r>
                          <a:rPr lang="en-US" b="0" i="1" smtClean="0">
                            <a:latin typeface="Cambria Math" panose="02040503050406030204" pitchFamily="18" charset="0"/>
                          </a:rPr>
                          <m:t>0</m:t>
                        </m:r>
                      </m:sup>
                    </m:sSup>
                  </m:oMath>
                </a14:m>
                <a:r>
                  <a:rPr lang="en-US" dirty="0" smtClean="0"/>
                  <a:t>measured from N towards E</a:t>
                </a:r>
              </a:p>
              <a:p>
                <a:pPr marL="0" indent="0">
                  <a:buNone/>
                </a:pPr>
                <a:endParaRPr lang="en-US" dirty="0" smtClean="0"/>
              </a:p>
              <a:p>
                <a:endParaRPr lang="en-US" dirty="0"/>
              </a:p>
            </p:txBody>
          </p:sp>
        </mc:Choice>
        <mc:Fallback xmlns="">
          <p:sp>
            <p:nvSpPr>
              <p:cNvPr id="7" name="Content Placeholder 6"/>
              <p:cNvSpPr>
                <a:spLocks noGrp="1" noRot="1" noChangeAspect="1" noMove="1" noResize="1" noEditPoints="1" noAdjustHandles="1" noChangeArrowheads="1" noChangeShapeType="1" noTextEdit="1"/>
              </p:cNvSpPr>
              <p:nvPr>
                <p:ph sz="quarter" idx="4"/>
              </p:nvPr>
            </p:nvSpPr>
            <p:spPr>
              <a:blipFill rotWithShape="0">
                <a:blip r:embed="rId3"/>
                <a:stretch>
                  <a:fillRect l="-2118" t="-2815" r="-3176"/>
                </a:stretch>
              </a:blipFill>
            </p:spPr>
            <p:txBody>
              <a:bodyPr/>
              <a:lstStyle/>
              <a:p>
                <a:r>
                  <a:rPr lang="en-US">
                    <a:noFill/>
                  </a:rPr>
                  <a:t> </a:t>
                </a:r>
              </a:p>
            </p:txBody>
          </p:sp>
        </mc:Fallback>
      </mc:AlternateContent>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354600" y="315720"/>
              <a:ext cx="11088360" cy="6270480"/>
            </p14:xfrm>
          </p:contentPart>
        </mc:Choice>
        <mc:Fallback>
          <p:pic>
            <p:nvPicPr>
              <p:cNvPr id="3" name="Ink 2"/>
              <p:cNvPicPr/>
              <p:nvPr/>
            </p:nvPicPr>
            <p:blipFill>
              <a:blip r:embed="rId5"/>
              <a:stretch>
                <a:fillRect/>
              </a:stretch>
            </p:blipFill>
            <p:spPr>
              <a:xfrm>
                <a:off x="349200" y="301680"/>
                <a:ext cx="11104560" cy="6300720"/>
              </a:xfrm>
              <a:prstGeom prst="rect">
                <a:avLst/>
              </a:prstGeom>
            </p:spPr>
          </p:pic>
        </mc:Fallback>
      </mc:AlternateContent>
    </p:spTree>
    <p:extLst>
      <p:ext uri="{BB962C8B-B14F-4D97-AF65-F5344CB8AC3E}">
        <p14:creationId xmlns:p14="http://schemas.microsoft.com/office/powerpoint/2010/main" val="15100614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b="1" dirty="0" smtClean="0"/>
              <a:t>Time and time tables</a:t>
            </a:r>
            <a:br>
              <a:rPr lang="en-US" b="1" dirty="0" smtClean="0"/>
            </a:br>
            <a:endParaRPr lang="en-US" dirty="0"/>
          </a:p>
        </p:txBody>
      </p:sp>
      <p:pic>
        <p:nvPicPr>
          <p:cNvPr id="7" name="Content Placeholder 6" descr="Screen Clipping"/>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54034"/>
          <a:stretch/>
        </p:blipFill>
        <p:spPr>
          <a:xfrm>
            <a:off x="690014" y="1521532"/>
            <a:ext cx="3903359" cy="4029743"/>
          </a:xfrm>
        </p:spPr>
      </p:pic>
      <p:sp>
        <p:nvSpPr>
          <p:cNvPr id="5" name="Text Placeholder 4"/>
          <p:cNvSpPr>
            <a:spLocks noGrp="1"/>
          </p:cNvSpPr>
          <p:nvPr>
            <p:ph type="body" sz="quarter" idx="3"/>
          </p:nvPr>
        </p:nvSpPr>
        <p:spPr>
          <a:xfrm>
            <a:off x="5486400" y="1506351"/>
            <a:ext cx="5183188" cy="823912"/>
          </a:xfrm>
        </p:spPr>
        <p:txBody>
          <a:bodyPr/>
          <a:lstStyle/>
          <a:p>
            <a:r>
              <a:rPr lang="en-US" dirty="0" smtClean="0"/>
              <a:t>Recall</a:t>
            </a:r>
            <a:endParaRPr lang="en-US" dirty="0"/>
          </a:p>
        </p:txBody>
      </p:sp>
      <p:sp>
        <p:nvSpPr>
          <p:cNvPr id="6" name="Content Placeholder 5"/>
          <p:cNvSpPr>
            <a:spLocks noGrp="1"/>
          </p:cNvSpPr>
          <p:nvPr>
            <p:ph sz="quarter" idx="4"/>
          </p:nvPr>
        </p:nvSpPr>
        <p:spPr>
          <a:xfrm>
            <a:off x="5298141" y="2505075"/>
            <a:ext cx="6683187" cy="3684588"/>
          </a:xfrm>
        </p:spPr>
        <p:txBody>
          <a:bodyPr/>
          <a:lstStyle/>
          <a:p>
            <a:pPr>
              <a:buFont typeface="Wingdings" panose="05000000000000000000" pitchFamily="2" charset="2"/>
              <a:buChar char="Ø"/>
            </a:pPr>
            <a:r>
              <a:rPr lang="en-US" dirty="0" smtClean="0"/>
              <a:t>One hour = 60 minutes </a:t>
            </a:r>
          </a:p>
          <a:p>
            <a:pPr>
              <a:buFont typeface="Wingdings" panose="05000000000000000000" pitchFamily="2" charset="2"/>
              <a:buChar char="Ø"/>
            </a:pPr>
            <a:r>
              <a:rPr lang="en-US" dirty="0" smtClean="0"/>
              <a:t>Three quarters of an hour = 45 minutes </a:t>
            </a:r>
          </a:p>
          <a:p>
            <a:pPr>
              <a:buFont typeface="Wingdings" panose="05000000000000000000" pitchFamily="2" charset="2"/>
              <a:buChar char="Ø"/>
            </a:pPr>
            <a:r>
              <a:rPr lang="en-US" dirty="0" smtClean="0"/>
              <a:t>Half an hour = 30 minutes </a:t>
            </a:r>
          </a:p>
          <a:p>
            <a:pPr>
              <a:buFont typeface="Wingdings" panose="05000000000000000000" pitchFamily="2" charset="2"/>
              <a:buChar char="Ø"/>
            </a:pPr>
            <a:r>
              <a:rPr lang="en-US" dirty="0" smtClean="0"/>
              <a:t>Quarter of an hour = 15 minutes</a:t>
            </a:r>
          </a:p>
          <a:p>
            <a:pPr>
              <a:buFont typeface="Wingdings" panose="05000000000000000000" pitchFamily="2" charset="2"/>
              <a:buChar char="Ø"/>
            </a:pPr>
            <a:r>
              <a:rPr lang="en-US" dirty="0" smtClean="0"/>
              <a:t> One minute = 60 seconds </a:t>
            </a:r>
          </a:p>
          <a:p>
            <a:pPr>
              <a:buFont typeface="Wingdings" panose="05000000000000000000" pitchFamily="2" charset="2"/>
              <a:buChar char="Ø"/>
            </a:pPr>
            <a:r>
              <a:rPr lang="en-US" dirty="0" smtClean="0"/>
              <a:t>One hour = 3600 seconds</a:t>
            </a:r>
          </a:p>
          <a:p>
            <a:endParaRPr lang="en-US" dirty="0"/>
          </a:p>
        </p:txBody>
      </p:sp>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522000" y="921240"/>
              <a:ext cx="11570760" cy="5158080"/>
            </p14:xfrm>
          </p:contentPart>
        </mc:Choice>
        <mc:Fallback>
          <p:pic>
            <p:nvPicPr>
              <p:cNvPr id="3" name="Ink 2"/>
              <p:cNvPicPr/>
              <p:nvPr/>
            </p:nvPicPr>
            <p:blipFill>
              <a:blip r:embed="rId4"/>
              <a:stretch>
                <a:fillRect/>
              </a:stretch>
            </p:blipFill>
            <p:spPr>
              <a:xfrm>
                <a:off x="514800" y="914400"/>
                <a:ext cx="11585160" cy="5175720"/>
              </a:xfrm>
              <a:prstGeom prst="rect">
                <a:avLst/>
              </a:prstGeom>
            </p:spPr>
          </p:pic>
        </mc:Fallback>
      </mc:AlternateContent>
    </p:spTree>
    <p:extLst>
      <p:ext uri="{BB962C8B-B14F-4D97-AF65-F5344CB8AC3E}">
        <p14:creationId xmlns:p14="http://schemas.microsoft.com/office/powerpoint/2010/main" val="39622794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US"/>
          </a:p>
        </p:txBody>
      </p:sp>
      <p:sp>
        <p:nvSpPr>
          <p:cNvPr id="8" name="Content Placeholder 7"/>
          <p:cNvSpPr>
            <a:spLocks noGrp="1"/>
          </p:cNvSpPr>
          <p:nvPr>
            <p:ph idx="1"/>
          </p:nvPr>
        </p:nvSpPr>
        <p:spPr/>
        <p:txBody>
          <a:bodyPr>
            <a:normAutofit fontScale="77500" lnSpcReduction="20000"/>
          </a:bodyPr>
          <a:lstStyle/>
          <a:p>
            <a:r>
              <a:rPr lang="en-US" dirty="0" smtClean="0"/>
              <a:t>12−hour and 24−hour Clocks </a:t>
            </a:r>
          </a:p>
          <a:p>
            <a:r>
              <a:rPr lang="en-US" dirty="0" smtClean="0"/>
              <a:t>The 12−hour clock notation uses am and pm to indicate morning and afternoon respectively. </a:t>
            </a:r>
          </a:p>
          <a:p>
            <a:r>
              <a:rPr lang="en-US" dirty="0" smtClean="0"/>
              <a:t> am is the time from 12 midnight and before 12 noon. </a:t>
            </a:r>
          </a:p>
          <a:p>
            <a:r>
              <a:rPr lang="en-US" dirty="0" smtClean="0"/>
              <a:t>pm is the time from 12 midday and before 12 midnight. </a:t>
            </a:r>
          </a:p>
          <a:p>
            <a:r>
              <a:rPr lang="en-US" dirty="0" smtClean="0"/>
              <a:t>The 24−hour clock uses the numbers 00 : 00 to 23 : 59 (midnight is 00 : 00)</a:t>
            </a:r>
          </a:p>
          <a:p>
            <a:r>
              <a:rPr lang="en-US" dirty="0" smtClean="0"/>
              <a:t>In the 24 hour clock, there are no 'am' and 'pm' labels. </a:t>
            </a:r>
          </a:p>
          <a:p>
            <a:r>
              <a:rPr lang="en-US" dirty="0" smtClean="0"/>
              <a:t>The hours start at zero and go through to 23. </a:t>
            </a:r>
          </a:p>
          <a:p>
            <a:r>
              <a:rPr lang="en-US" dirty="0" smtClean="0"/>
              <a:t>All 24 hour clock times should be written </a:t>
            </a:r>
            <a:r>
              <a:rPr lang="en-US" dirty="0" err="1" smtClean="0"/>
              <a:t>hh:mm</a:t>
            </a:r>
            <a:r>
              <a:rPr lang="en-US" dirty="0" smtClean="0"/>
              <a:t> or </a:t>
            </a:r>
            <a:r>
              <a:rPr lang="en-US" dirty="0" err="1" smtClean="0"/>
              <a:t>hh:mm:ss</a:t>
            </a:r>
            <a:r>
              <a:rPr lang="en-US" dirty="0" smtClean="0"/>
              <a:t>, where h is the hour, m is the minute and s is the seconds </a:t>
            </a:r>
          </a:p>
          <a:p>
            <a:r>
              <a:rPr lang="en-US" dirty="0" smtClean="0"/>
              <a:t> Sometimes the colons are omitted between the hours and minutes. </a:t>
            </a:r>
            <a:endParaRPr lang="en-US" dirty="0"/>
          </a:p>
          <a:p>
            <a:r>
              <a:rPr lang="en-US" dirty="0" smtClean="0"/>
              <a:t>The minutes and seconds never change when changing between 24 hour and 12 hour times.</a:t>
            </a:r>
          </a:p>
          <a:p>
            <a:endParaRPr lang="en-US"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525960" y="275760"/>
              <a:ext cx="11203560" cy="4159800"/>
            </p14:xfrm>
          </p:contentPart>
        </mc:Choice>
        <mc:Fallback>
          <p:pic>
            <p:nvPicPr>
              <p:cNvPr id="2" name="Ink 1"/>
              <p:cNvPicPr/>
              <p:nvPr/>
            </p:nvPicPr>
            <p:blipFill>
              <a:blip r:embed="rId3"/>
              <a:stretch>
                <a:fillRect/>
              </a:stretch>
            </p:blipFill>
            <p:spPr>
              <a:xfrm>
                <a:off x="514080" y="271080"/>
                <a:ext cx="11227680" cy="4173120"/>
              </a:xfrm>
              <a:prstGeom prst="rect">
                <a:avLst/>
              </a:prstGeom>
            </p:spPr>
          </p:pic>
        </mc:Fallback>
      </mc:AlternateContent>
    </p:spTree>
    <p:extLst>
      <p:ext uri="{BB962C8B-B14F-4D97-AF65-F5344CB8AC3E}">
        <p14:creationId xmlns:p14="http://schemas.microsoft.com/office/powerpoint/2010/main" val="37032893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Focal Areas </a:t>
            </a:r>
            <a:endParaRPr lang="en-US" dirty="0"/>
          </a:p>
        </p:txBody>
      </p:sp>
      <p:sp>
        <p:nvSpPr>
          <p:cNvPr id="8" name="Content Placeholder 7"/>
          <p:cNvSpPr>
            <a:spLocks noGrp="1"/>
          </p:cNvSpPr>
          <p:nvPr>
            <p:ph idx="1"/>
          </p:nvPr>
        </p:nvSpPr>
        <p:spPr/>
        <p:txBody>
          <a:bodyPr>
            <a:normAutofit lnSpcReduction="10000"/>
          </a:bodyPr>
          <a:lstStyle/>
          <a:p>
            <a:r>
              <a:rPr lang="en-US" dirty="0" smtClean="0"/>
              <a:t>Compass </a:t>
            </a:r>
            <a:r>
              <a:rPr lang="en-US" dirty="0" smtClean="0"/>
              <a:t>– Arrows &amp; Letter</a:t>
            </a:r>
            <a:endParaRPr lang="en-US" dirty="0" smtClean="0"/>
          </a:p>
          <a:p>
            <a:r>
              <a:rPr lang="en-US" dirty="0" smtClean="0"/>
              <a:t>Distance  with correct units </a:t>
            </a:r>
          </a:p>
          <a:p>
            <a:r>
              <a:rPr lang="en-US" dirty="0" smtClean="0"/>
              <a:t>Scale conversion</a:t>
            </a:r>
          </a:p>
          <a:p>
            <a:r>
              <a:rPr lang="en-US" dirty="0" smtClean="0"/>
              <a:t>Sketch drawing</a:t>
            </a:r>
          </a:p>
          <a:p>
            <a:r>
              <a:rPr lang="en-US" dirty="0" smtClean="0"/>
              <a:t>Heading/Title</a:t>
            </a:r>
          </a:p>
          <a:p>
            <a:r>
              <a:rPr lang="en-US" dirty="0" smtClean="0"/>
              <a:t>Accuracy – Distance &amp; Angle  to at most 1d.p with units</a:t>
            </a:r>
          </a:p>
          <a:p>
            <a:r>
              <a:rPr lang="en-US" dirty="0" smtClean="0"/>
              <a:t>Angle Measurements</a:t>
            </a:r>
          </a:p>
          <a:p>
            <a:r>
              <a:rPr lang="en-US" dirty="0" smtClean="0"/>
              <a:t>Conclusion – Distance converted to original units –Show the conversion</a:t>
            </a:r>
          </a:p>
          <a:p>
            <a:endParaRPr lang="en-US" dirty="0"/>
          </a:p>
        </p:txBody>
      </p:sp>
    </p:spTree>
    <p:extLst>
      <p:ext uri="{BB962C8B-B14F-4D97-AF65-F5344CB8AC3E}">
        <p14:creationId xmlns:p14="http://schemas.microsoft.com/office/powerpoint/2010/main" val="299564158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91712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484920" y="228600"/>
              <a:ext cx="10361880" cy="4048560"/>
            </p14:xfrm>
          </p:contentPart>
        </mc:Choice>
        <mc:Fallback>
          <p:pic>
            <p:nvPicPr>
              <p:cNvPr id="2" name="Ink 1"/>
              <p:cNvPicPr/>
              <p:nvPr/>
            </p:nvPicPr>
            <p:blipFill>
              <a:blip r:embed="rId4"/>
              <a:stretch>
                <a:fillRect/>
              </a:stretch>
            </p:blipFill>
            <p:spPr>
              <a:xfrm>
                <a:off x="474840" y="222480"/>
                <a:ext cx="10376640" cy="4064400"/>
              </a:xfrm>
              <a:prstGeom prst="rect">
                <a:avLst/>
              </a:prstGeom>
            </p:spPr>
          </p:pic>
        </mc:Fallback>
      </mc:AlternateContent>
    </p:spTree>
    <p:extLst>
      <p:ext uri="{BB962C8B-B14F-4D97-AF65-F5344CB8AC3E}">
        <p14:creationId xmlns:p14="http://schemas.microsoft.com/office/powerpoint/2010/main" val="39952853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rotWithShape="1">
          <a:blip r:embed="rId2">
            <a:extLst>
              <a:ext uri="{28A0092B-C50C-407E-A947-70E740481C1C}">
                <a14:useLocalDpi xmlns:a14="http://schemas.microsoft.com/office/drawing/2010/main" val="0"/>
              </a:ext>
            </a:extLst>
          </a:blip>
          <a:srcRect l="947"/>
          <a:stretch/>
        </p:blipFill>
        <p:spPr>
          <a:xfrm rot="5400000">
            <a:off x="461586" y="1096102"/>
            <a:ext cx="4376496" cy="2392050"/>
          </a:xfrm>
        </p:spPr>
      </p:pic>
      <p:pic>
        <p:nvPicPr>
          <p:cNvPr id="5" name="Content Placeholder 3" descr="Screen Clipping"/>
          <p:cNvPicPr>
            <a:picLocks noChangeAspect="1"/>
          </p:cNvPicPr>
          <p:nvPr/>
        </p:nvPicPr>
        <p:blipFill rotWithShape="1">
          <a:blip r:embed="rId2">
            <a:extLst>
              <a:ext uri="{28A0092B-C50C-407E-A947-70E740481C1C}">
                <a14:useLocalDpi xmlns:a14="http://schemas.microsoft.com/office/drawing/2010/main" val="0"/>
              </a:ext>
            </a:extLst>
          </a:blip>
          <a:srcRect l="947"/>
          <a:stretch/>
        </p:blipFill>
        <p:spPr>
          <a:xfrm>
            <a:off x="7723094" y="1473246"/>
            <a:ext cx="4217910" cy="2305372"/>
          </a:xfrm>
          <a:prstGeom prst="rect">
            <a:avLst/>
          </a:prstGeom>
        </p:spPr>
      </p:pic>
      <p:pic>
        <p:nvPicPr>
          <p:cNvPr id="6" name="Content Placeholder 3" descr="Screen Clipping"/>
          <p:cNvPicPr>
            <a:picLocks noChangeAspect="1"/>
          </p:cNvPicPr>
          <p:nvPr/>
        </p:nvPicPr>
        <p:blipFill rotWithShape="1">
          <a:blip r:embed="rId2">
            <a:extLst>
              <a:ext uri="{28A0092B-C50C-407E-A947-70E740481C1C}">
                <a14:useLocalDpi xmlns:a14="http://schemas.microsoft.com/office/drawing/2010/main" val="0"/>
              </a:ext>
            </a:extLst>
          </a:blip>
          <a:srcRect l="947"/>
          <a:stretch/>
        </p:blipFill>
        <p:spPr>
          <a:xfrm rot="16200000">
            <a:off x="3540368" y="1473246"/>
            <a:ext cx="4217910" cy="2305372"/>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743040" y="125640"/>
              <a:ext cx="3447720" cy="4773960"/>
            </p14:xfrm>
          </p:contentPart>
        </mc:Choice>
        <mc:Fallback>
          <p:pic>
            <p:nvPicPr>
              <p:cNvPr id="2" name="Ink 1"/>
              <p:cNvPicPr/>
              <p:nvPr/>
            </p:nvPicPr>
            <p:blipFill>
              <a:blip r:embed="rId4"/>
              <a:stretch>
                <a:fillRect/>
              </a:stretch>
            </p:blipFill>
            <p:spPr>
              <a:xfrm>
                <a:off x="738720" y="119880"/>
                <a:ext cx="3465000" cy="478332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3" name="Ink 2"/>
              <p14:cNvContentPartPr/>
              <p14:nvPr/>
            </p14:nvContentPartPr>
            <p14:xfrm>
              <a:off x="1080000" y="174240"/>
              <a:ext cx="6476400" cy="4680000"/>
            </p14:xfrm>
          </p:contentPart>
        </mc:Choice>
        <mc:Fallback>
          <p:pic>
            <p:nvPicPr>
              <p:cNvPr id="3" name="Ink 2"/>
              <p:cNvPicPr/>
              <p:nvPr/>
            </p:nvPicPr>
            <p:blipFill>
              <a:blip r:embed="rId6"/>
              <a:stretch>
                <a:fillRect/>
              </a:stretch>
            </p:blipFill>
            <p:spPr>
              <a:xfrm>
                <a:off x="1076400" y="159480"/>
                <a:ext cx="6490800" cy="470412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7" name="Ink 6"/>
              <p14:cNvContentPartPr/>
              <p14:nvPr/>
            </p14:nvContentPartPr>
            <p14:xfrm>
              <a:off x="3090240" y="1637280"/>
              <a:ext cx="4502880" cy="3105000"/>
            </p14:xfrm>
          </p:contentPart>
        </mc:Choice>
        <mc:Fallback>
          <p:pic>
            <p:nvPicPr>
              <p:cNvPr id="7" name="Ink 6"/>
              <p:cNvPicPr/>
              <p:nvPr/>
            </p:nvPicPr>
            <p:blipFill>
              <a:blip r:embed="rId8"/>
              <a:stretch>
                <a:fillRect/>
              </a:stretch>
            </p:blipFill>
            <p:spPr>
              <a:xfrm>
                <a:off x="3078720" y="1629000"/>
                <a:ext cx="4524840" cy="3124080"/>
              </a:xfrm>
              <a:prstGeom prst="rect">
                <a:avLst/>
              </a:prstGeom>
            </p:spPr>
          </p:pic>
        </mc:Fallback>
      </mc:AlternateContent>
    </p:spTree>
    <p:extLst>
      <p:ext uri="{BB962C8B-B14F-4D97-AF65-F5344CB8AC3E}">
        <p14:creationId xmlns:p14="http://schemas.microsoft.com/office/powerpoint/2010/main" val="820930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Take Note</a:t>
            </a:r>
            <a:endParaRPr lang="en-US" b="1" dirty="0"/>
          </a:p>
        </p:txBody>
      </p:sp>
      <p:sp>
        <p:nvSpPr>
          <p:cNvPr id="3" name="Content Placeholder 2"/>
          <p:cNvSpPr>
            <a:spLocks noGrp="1"/>
          </p:cNvSpPr>
          <p:nvPr>
            <p:ph idx="1"/>
          </p:nvPr>
        </p:nvSpPr>
        <p:spPr/>
        <p:txBody>
          <a:bodyPr/>
          <a:lstStyle/>
          <a:p>
            <a:r>
              <a:rPr lang="en-US" dirty="0"/>
              <a:t>Correct Reference </a:t>
            </a:r>
            <a:r>
              <a:rPr lang="en-US" dirty="0" smtClean="0"/>
              <a:t>Point</a:t>
            </a:r>
          </a:p>
          <a:p>
            <a:r>
              <a:rPr lang="en-US" dirty="0"/>
              <a:t>Accuracy in </a:t>
            </a:r>
            <a:r>
              <a:rPr lang="en-US" dirty="0" smtClean="0"/>
              <a:t>Measurement</a:t>
            </a:r>
          </a:p>
          <a:p>
            <a:r>
              <a:rPr lang="en-US" dirty="0"/>
              <a:t>Direction of </a:t>
            </a:r>
            <a:r>
              <a:rPr lang="en-US" dirty="0" smtClean="0"/>
              <a:t>Measurement</a:t>
            </a:r>
          </a:p>
          <a:p>
            <a:r>
              <a:rPr lang="en-US" dirty="0"/>
              <a:t>Format of Bearing </a:t>
            </a:r>
            <a:r>
              <a:rPr lang="en-US" dirty="0" smtClean="0"/>
              <a:t>Notation</a:t>
            </a:r>
          </a:p>
          <a:p>
            <a:r>
              <a:rPr lang="en-US" dirty="0"/>
              <a:t>Clear Indication of Direction </a:t>
            </a:r>
            <a:r>
              <a:rPr lang="en-US" dirty="0" smtClean="0"/>
              <a:t>Changes</a:t>
            </a:r>
          </a:p>
          <a:p>
            <a:r>
              <a:rPr lang="en-US" dirty="0"/>
              <a:t>Clarity in </a:t>
            </a:r>
            <a:r>
              <a:rPr lang="en-US" dirty="0" smtClean="0"/>
              <a:t>Diagrams</a:t>
            </a:r>
          </a:p>
          <a:p>
            <a:r>
              <a:rPr lang="en-US" dirty="0" smtClean="0"/>
              <a:t>Use Scale carefully</a:t>
            </a:r>
            <a:endParaRPr lang="en-US" dirty="0"/>
          </a:p>
        </p:txBody>
      </p:sp>
    </p:spTree>
    <p:extLst>
      <p:ext uri="{BB962C8B-B14F-4D97-AF65-F5344CB8AC3E}">
        <p14:creationId xmlns:p14="http://schemas.microsoft.com/office/powerpoint/2010/main" val="228915700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467</TotalTime>
  <Words>970</Words>
  <Application>Microsoft Office PowerPoint</Application>
  <PresentationFormat>Widescreen</PresentationFormat>
  <Paragraphs>88</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Cambria Math</vt:lpstr>
      <vt:lpstr>Wingdings</vt:lpstr>
      <vt:lpstr>Office Theme</vt:lpstr>
      <vt:lpstr>Geometry and Measures</vt:lpstr>
      <vt:lpstr>Topics</vt:lpstr>
      <vt:lpstr>Bearings </vt:lpstr>
      <vt:lpstr>Time and time tables </vt:lpstr>
      <vt:lpstr>PowerPoint Presentation</vt:lpstr>
      <vt:lpstr>Focal Areas </vt:lpstr>
      <vt:lpstr>PowerPoint Presentation</vt:lpstr>
      <vt:lpstr>PowerPoint Presentation</vt:lpstr>
      <vt:lpstr>Take Note</vt:lpstr>
      <vt:lpstr>Activity</vt:lpstr>
      <vt:lpstr>PowerPoint Presentation</vt:lpstr>
      <vt:lpstr>PowerPoint Presentation</vt:lpstr>
      <vt:lpstr>PowerPoint Presentation</vt:lpstr>
      <vt:lpstr>Activity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Geometry and Measures</dc:title>
  <dc:creator>user</dc:creator>
  <cp:lastModifiedBy>user</cp:lastModifiedBy>
  <cp:revision>18</cp:revision>
  <dcterms:created xsi:type="dcterms:W3CDTF">2024-08-29T18:29:22Z</dcterms:created>
  <dcterms:modified xsi:type="dcterms:W3CDTF">2024-08-30T06:28:29Z</dcterms:modified>
</cp:coreProperties>
</file>

<file path=docProps/thumbnail.jpeg>
</file>